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810" r:id="rId2"/>
    <p:sldMasterId id="2147483846" r:id="rId3"/>
  </p:sldMasterIdLst>
  <p:notesMasterIdLst>
    <p:notesMasterId r:id="rId15"/>
  </p:notesMasterIdLst>
  <p:handoutMasterIdLst>
    <p:handoutMasterId r:id="rId16"/>
  </p:handoutMasterIdLst>
  <p:sldIdLst>
    <p:sldId id="353" r:id="rId4"/>
    <p:sldId id="974" r:id="rId5"/>
    <p:sldId id="975" r:id="rId6"/>
    <p:sldId id="527" r:id="rId7"/>
    <p:sldId id="475" r:id="rId8"/>
    <p:sldId id="525" r:id="rId9"/>
    <p:sldId id="531" r:id="rId10"/>
    <p:sldId id="476" r:id="rId11"/>
    <p:sldId id="282" r:id="rId12"/>
    <p:sldId id="977" r:id="rId13"/>
    <p:sldId id="9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974"/>
            <p14:sldId id="975"/>
            <p14:sldId id="527"/>
            <p14:sldId id="475"/>
            <p14:sldId id="525"/>
            <p14:sldId id="531"/>
            <p14:sldId id="476"/>
            <p14:sldId id="282"/>
            <p14:sldId id="977"/>
            <p14:sldId id="9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96FF"/>
    <a:srgbClr val="84CDF0"/>
    <a:srgbClr val="008CDB"/>
    <a:srgbClr val="1A1A1A"/>
    <a:srgbClr val="474747"/>
    <a:srgbClr val="006BBA"/>
    <a:srgbClr val="72BE28"/>
    <a:srgbClr val="6F2DA8"/>
    <a:srgbClr val="73BE28"/>
    <a:srgbClr val="B4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2B4D9A-0F45-4E3A-99B7-7A26C92096FB}" v="371" dt="2018-07-24T06:36:06.4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72" autoAdjust="0"/>
    <p:restoredTop sz="95673"/>
  </p:normalViewPr>
  <p:slideViewPr>
    <p:cSldViewPr snapToGrid="0" snapToObjects="1">
      <p:cViewPr varScale="1">
        <p:scale>
          <a:sx n="114" d="100"/>
          <a:sy n="114" d="100"/>
        </p:scale>
        <p:origin x="84" y="84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5.xml" Id="rId8" /><Relationship Type="http://schemas.openxmlformats.org/officeDocument/2006/relationships/slide" Target="slides/slide10.xml" Id="rId13" /><Relationship Type="http://schemas.openxmlformats.org/officeDocument/2006/relationships/presProps" Target="presProps.xml" Id="rId18" /><Relationship Type="http://schemas.openxmlformats.org/officeDocument/2006/relationships/slideMaster" Target="slideMasters/slideMaster3.xml" Id="rId3" /><Relationship Type="http://schemas.openxmlformats.org/officeDocument/2006/relationships/tableStyles" Target="tableStyles.xml" Id="rId21" /><Relationship Type="http://schemas.openxmlformats.org/officeDocument/2006/relationships/slide" Target="slides/slide4.xml" Id="rId7" /><Relationship Type="http://schemas.openxmlformats.org/officeDocument/2006/relationships/slide" Target="slides/slide9.xml" Id="rId12" /><Relationship Type="http://schemas.openxmlformats.org/officeDocument/2006/relationships/commentAuthors" Target="commentAuthors.xml" Id="rId17" /><Relationship Type="http://schemas.openxmlformats.org/officeDocument/2006/relationships/slideMaster" Target="slideMasters/slideMaster2.xml" Id="rId2" /><Relationship Type="http://schemas.openxmlformats.org/officeDocument/2006/relationships/handoutMaster" Target="handoutMasters/handoutMaster1.xml" Id="rId16" /><Relationship Type="http://schemas.openxmlformats.org/officeDocument/2006/relationships/theme" Target="theme/theme1.xml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3.xml" Id="rId6" /><Relationship Type="http://schemas.openxmlformats.org/officeDocument/2006/relationships/slide" Target="slides/slide8.xml" Id="rId11" /><Relationship Type="http://schemas.openxmlformats.org/officeDocument/2006/relationships/slide" Target="slides/slide2.xml" Id="rId5" /><Relationship Type="http://schemas.openxmlformats.org/officeDocument/2006/relationships/notesMaster" Target="notesMasters/notesMaster1.xml" Id="rId15" /><Relationship Type="http://schemas.microsoft.com/office/2015/10/relationships/revisionInfo" Target="revisionInfo.xml" Id="rId23" /><Relationship Type="http://schemas.openxmlformats.org/officeDocument/2006/relationships/slide" Target="slides/slide7.xml" Id="rId10" /><Relationship Type="http://schemas.openxmlformats.org/officeDocument/2006/relationships/viewProps" Target="viewProps.xml" Id="rId19" /><Relationship Type="http://schemas.openxmlformats.org/officeDocument/2006/relationships/slide" Target="slides/slide1.xml" Id="rId4" /><Relationship Type="http://schemas.openxmlformats.org/officeDocument/2006/relationships/slide" Target="slides/slide6.xml" Id="rId9" /><Relationship Type="http://schemas.openxmlformats.org/officeDocument/2006/relationships/slide" Target="slides/slide11.xml" Id="rId14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Notes with more details on each Sprint</a:t>
            </a:r>
          </a:p>
          <a:p>
            <a:r>
              <a:rPr lang="en-US" b="1"/>
              <a:t>Sprint 1</a:t>
            </a:r>
            <a:endParaRPr lang="en-US"/>
          </a:p>
          <a:p>
            <a:r>
              <a:rPr lang="en-US"/>
              <a:t>- Unbreakable Pipeline Workshop based on Testbed</a:t>
            </a:r>
          </a:p>
          <a:p>
            <a:r>
              <a:rPr lang="en-US"/>
              <a:t>- Validate Pre-</a:t>
            </a:r>
            <a:r>
              <a:rPr lang="en-US" err="1"/>
              <a:t>Requisits</a:t>
            </a:r>
            <a:r>
              <a:rPr lang="en-US"/>
              <a:t> (Jenkins, Bamboo, Concourse, Travis, …)</a:t>
            </a:r>
          </a:p>
          <a:p>
            <a:r>
              <a:rPr lang="en-US"/>
              <a:t>- Define and Test Meta Data to be pushed (Shift-Right) to Dynatrace per pipeline run and how to pass it over (Lambda, CLI, …)</a:t>
            </a:r>
          </a:p>
          <a:p>
            <a:r>
              <a:rPr lang="en-US"/>
              <a:t>- Define and Test </a:t>
            </a:r>
            <a:r>
              <a:rPr lang="en-US" err="1"/>
              <a:t>Monspec</a:t>
            </a:r>
            <a:r>
              <a:rPr lang="en-US"/>
              <a:t> for "Shift-Left"</a:t>
            </a:r>
          </a:p>
          <a:p>
            <a:r>
              <a:rPr lang="en-US"/>
              <a:t>- </a:t>
            </a:r>
            <a:r>
              <a:rPr lang="en-US" b="1"/>
              <a:t>Outcome</a:t>
            </a:r>
            <a:r>
              <a:rPr lang="en-US"/>
              <a:t>: Validated </a:t>
            </a:r>
            <a:r>
              <a:rPr lang="en-US" err="1"/>
              <a:t>Monspec</a:t>
            </a:r>
            <a:r>
              <a:rPr lang="en-US"/>
              <a:t> works for both push deployments and pull key metrics</a:t>
            </a:r>
          </a:p>
          <a:p>
            <a:r>
              <a:rPr lang="en-US"/>
              <a:t>- </a:t>
            </a:r>
            <a:r>
              <a:rPr lang="en-US" b="1"/>
              <a:t>Outcome </a:t>
            </a:r>
            <a:r>
              <a:rPr lang="en-US"/>
              <a:t>2: We know technically how to integrate CI/CD with Dynatrace</a:t>
            </a:r>
          </a:p>
          <a:p>
            <a:endParaRPr lang="en-US"/>
          </a:p>
          <a:p>
            <a:r>
              <a:rPr lang="en-US" b="1"/>
              <a:t>Sprint 2</a:t>
            </a:r>
            <a:endParaRPr lang="en-US"/>
          </a:p>
          <a:p>
            <a:r>
              <a:rPr lang="en-US"/>
              <a:t>- Enable/Build Integration between CI/CD and Dynatrace for "Shift-Right"</a:t>
            </a:r>
          </a:p>
          <a:p>
            <a:r>
              <a:rPr lang="en-US"/>
              <a:t>- Enable/Build Integration between CI/CD and Dynatrace for "Shift-Left" (Break the Pipeline)</a:t>
            </a:r>
          </a:p>
          <a:p>
            <a:r>
              <a:rPr lang="en-US"/>
              <a:t>- Refine Integration and </a:t>
            </a:r>
            <a:r>
              <a:rPr lang="en-US" err="1"/>
              <a:t>Monspec</a:t>
            </a:r>
            <a:r>
              <a:rPr lang="en-US"/>
              <a:t> through continuous testing of the pipeline.</a:t>
            </a:r>
          </a:p>
          <a:p>
            <a:r>
              <a:rPr lang="en-US"/>
              <a:t>- Define whether Dynatrace acts as automated or semi-automated quality gate (Based on customer policies)</a:t>
            </a:r>
          </a:p>
          <a:p>
            <a:r>
              <a:rPr lang="en-US"/>
              <a:t>- </a:t>
            </a:r>
            <a:r>
              <a:rPr lang="en-US" b="1"/>
              <a:t>Outcome</a:t>
            </a:r>
            <a:r>
              <a:rPr lang="en-US"/>
              <a:t>: fully integrated Shift-Left &amp; Shift-Right Use Cases for a single delivery pipeline</a:t>
            </a:r>
          </a:p>
          <a:p>
            <a:r>
              <a:rPr lang="en-US"/>
              <a:t>- </a:t>
            </a:r>
            <a:r>
              <a:rPr lang="en-US" b="1"/>
              <a:t>Outcome</a:t>
            </a:r>
            <a:r>
              <a:rPr lang="en-US"/>
              <a:t>: Research on Rollbacks or Blue/Green Strategy for Sprint</a:t>
            </a:r>
            <a:r>
              <a:rPr lang="en-US" b="1"/>
              <a:t> 3</a:t>
            </a:r>
            <a:endParaRPr lang="en-US"/>
          </a:p>
          <a:p>
            <a:endParaRPr lang="en-US"/>
          </a:p>
          <a:p>
            <a:r>
              <a:rPr lang="en-US" b="1"/>
              <a:t>Sprint 3</a:t>
            </a:r>
            <a:endParaRPr lang="en-US"/>
          </a:p>
          <a:p>
            <a:r>
              <a:rPr lang="en-US"/>
              <a:t>- Implement Rollback option and make it available through a </a:t>
            </a:r>
            <a:r>
              <a:rPr lang="en-US" err="1"/>
              <a:t>WebHook</a:t>
            </a:r>
            <a:endParaRPr lang="en-US"/>
          </a:p>
          <a:p>
            <a:r>
              <a:rPr lang="en-US"/>
              <a:t>- Deploy "Blue/Green" in last stage of pipeline</a:t>
            </a:r>
          </a:p>
          <a:p>
            <a:r>
              <a:rPr lang="en-US"/>
              <a:t>- Define Incident Notification for "Blue/Green" stage to trigger rollback </a:t>
            </a:r>
            <a:r>
              <a:rPr lang="en-US" err="1"/>
              <a:t>WebHook</a:t>
            </a:r>
            <a:endParaRPr lang="en-US"/>
          </a:p>
          <a:p>
            <a:r>
              <a:rPr lang="en-US"/>
              <a:t>- Validate Pipeline by simulating "a bad production build"</a:t>
            </a:r>
          </a:p>
          <a:p>
            <a:r>
              <a:rPr lang="en-US"/>
              <a:t>- </a:t>
            </a:r>
            <a:r>
              <a:rPr lang="en-US" b="1"/>
              <a:t>Outcome</a:t>
            </a:r>
            <a:r>
              <a:rPr lang="en-US"/>
              <a:t>: Implemented last phase of "Unbreakable" pipeline: Self-Healing</a:t>
            </a:r>
          </a:p>
          <a:p>
            <a:r>
              <a:rPr lang="en-US"/>
              <a:t>- </a:t>
            </a:r>
            <a:r>
              <a:rPr lang="en-US" b="1"/>
              <a:t>Outcome 2</a:t>
            </a:r>
            <a:r>
              <a:rPr lang="en-US"/>
              <a:t>: Pick the next pipeline project for Sprint 4</a:t>
            </a:r>
          </a:p>
          <a:p>
            <a:endParaRPr lang="en-US"/>
          </a:p>
          <a:p>
            <a:endParaRPr lang="en-US"/>
          </a:p>
          <a:p>
            <a:r>
              <a:rPr lang="en-US" b="1"/>
              <a:t>Sprint 4</a:t>
            </a:r>
            <a:endParaRPr lang="en-US"/>
          </a:p>
          <a:p>
            <a:r>
              <a:rPr lang="en-US"/>
              <a:t>- Setup UFO with Pipeline</a:t>
            </a:r>
            <a:endParaRPr lang="de-AT"/>
          </a:p>
          <a:p>
            <a:r>
              <a:rPr lang="en-US"/>
              <a:t>- Implement for a second pipeline</a:t>
            </a:r>
          </a:p>
          <a:p>
            <a:endParaRPr lang="en-US"/>
          </a:p>
          <a:p>
            <a:r>
              <a:rPr lang="en-US"/>
              <a:t>- </a:t>
            </a:r>
            <a:r>
              <a:rPr lang="en-US" b="1"/>
              <a:t>Outcome</a:t>
            </a:r>
            <a:r>
              <a:rPr lang="en-US"/>
              <a:t>: Validated that Dynatrace Unbreakable Pipeline works across multiple pipeline projects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DACE4-7964-6E4C-9580-3739B6BD2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502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is more than production! There is more we can do throughout the whole</a:t>
            </a:r>
            <a:r>
              <a:rPr lang="en-US" baseline="0" dirty="0"/>
              <a:t> DevOps 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1D293-33BA-4015-8231-228A196F9B0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891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BDA4FE-9707-49FF-ABA4-06B5918BEB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102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6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411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0260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2519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0444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7745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407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075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632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403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1210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967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4920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26252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3995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6120"/>
            <a:ext cx="12182133" cy="6851880"/>
            <a:chOff x="12600" y="954359"/>
            <a:chExt cx="10078920" cy="5668921"/>
          </a:xfrm>
        </p:grpSpPr>
        <p:sp>
          <p:nvSpPr>
            <p:cNvPr id="238" name="Freeform: Shape 1"/>
            <p:cNvSpPr/>
            <p:nvPr userDrawn="1"/>
          </p:nvSpPr>
          <p:spPr>
            <a:xfrm>
              <a:off x="12600" y="954359"/>
              <a:ext cx="10078920" cy="56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98" h="15748">
                  <a:moveTo>
                    <a:pt x="14000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27998" y="0"/>
                  </a:lnTo>
                  <a:lnTo>
                    <a:pt x="27998" y="1574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2"/>
            <p:cNvSpPr/>
            <p:nvPr userDrawn="1"/>
          </p:nvSpPr>
          <p:spPr>
            <a:xfrm>
              <a:off x="12600" y="6418080"/>
              <a:ext cx="10078920" cy="20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98" h="571">
                  <a:moveTo>
                    <a:pt x="0" y="0"/>
                  </a:moveTo>
                  <a:lnTo>
                    <a:pt x="27998" y="0"/>
                  </a:lnTo>
                  <a:lnTo>
                    <a:pt x="27998" y="571"/>
                  </a:lnTo>
                  <a:lnTo>
                    <a:pt x="0" y="57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3"/>
            <p:cNvSpPr/>
            <p:nvPr userDrawn="1"/>
          </p:nvSpPr>
          <p:spPr>
            <a:xfrm>
              <a:off x="5869080" y="4425120"/>
              <a:ext cx="390240" cy="637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5" h="1771">
                  <a:moveTo>
                    <a:pt x="0" y="65"/>
                  </a:moveTo>
                  <a:cubicBezTo>
                    <a:pt x="0" y="65"/>
                    <a:pt x="185" y="0"/>
                    <a:pt x="450" y="0"/>
                  </a:cubicBezTo>
                  <a:cubicBezTo>
                    <a:pt x="861" y="0"/>
                    <a:pt x="1085" y="157"/>
                    <a:pt x="1085" y="443"/>
                  </a:cubicBezTo>
                  <a:cubicBezTo>
                    <a:pt x="1085" y="725"/>
                    <a:pt x="866" y="831"/>
                    <a:pt x="753" y="933"/>
                  </a:cubicBezTo>
                  <a:cubicBezTo>
                    <a:pt x="633" y="1039"/>
                    <a:pt x="633" y="1125"/>
                    <a:pt x="633" y="1240"/>
                  </a:cubicBezTo>
                  <a:lnTo>
                    <a:pt x="291" y="1240"/>
                  </a:lnTo>
                  <a:cubicBezTo>
                    <a:pt x="291" y="1065"/>
                    <a:pt x="293" y="947"/>
                    <a:pt x="448" y="804"/>
                  </a:cubicBezTo>
                  <a:cubicBezTo>
                    <a:pt x="547" y="711"/>
                    <a:pt x="690" y="626"/>
                    <a:pt x="690" y="478"/>
                  </a:cubicBezTo>
                  <a:cubicBezTo>
                    <a:pt x="690" y="358"/>
                    <a:pt x="594" y="291"/>
                    <a:pt x="411" y="291"/>
                  </a:cubicBezTo>
                  <a:cubicBezTo>
                    <a:pt x="224" y="291"/>
                    <a:pt x="18" y="360"/>
                    <a:pt x="18" y="360"/>
                  </a:cubicBezTo>
                  <a:lnTo>
                    <a:pt x="0" y="360"/>
                  </a:lnTo>
                  <a:close/>
                  <a:moveTo>
                    <a:pt x="681" y="1564"/>
                  </a:moveTo>
                  <a:cubicBezTo>
                    <a:pt x="681" y="1688"/>
                    <a:pt x="600" y="1771"/>
                    <a:pt x="462" y="1771"/>
                  </a:cubicBezTo>
                  <a:cubicBezTo>
                    <a:pt x="326" y="1771"/>
                    <a:pt x="245" y="1688"/>
                    <a:pt x="245" y="1564"/>
                  </a:cubicBezTo>
                  <a:cubicBezTo>
                    <a:pt x="245" y="1441"/>
                    <a:pt x="326" y="1356"/>
                    <a:pt x="462" y="1356"/>
                  </a:cubicBezTo>
                  <a:cubicBezTo>
                    <a:pt x="600" y="1356"/>
                    <a:pt x="681" y="1441"/>
                    <a:pt x="681" y="156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4"/>
            <p:cNvSpPr/>
            <p:nvPr userDrawn="1"/>
          </p:nvSpPr>
          <p:spPr>
            <a:xfrm>
              <a:off x="5170320" y="4425120"/>
              <a:ext cx="390600" cy="637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6" h="1771">
                  <a:moveTo>
                    <a:pt x="451" y="0"/>
                  </a:moveTo>
                  <a:cubicBezTo>
                    <a:pt x="862" y="0"/>
                    <a:pt x="1086" y="157"/>
                    <a:pt x="1086" y="443"/>
                  </a:cubicBezTo>
                  <a:cubicBezTo>
                    <a:pt x="1086" y="725"/>
                    <a:pt x="866" y="831"/>
                    <a:pt x="753" y="933"/>
                  </a:cubicBezTo>
                  <a:cubicBezTo>
                    <a:pt x="633" y="1039"/>
                    <a:pt x="633" y="1125"/>
                    <a:pt x="633" y="1240"/>
                  </a:cubicBezTo>
                  <a:lnTo>
                    <a:pt x="291" y="1240"/>
                  </a:lnTo>
                  <a:cubicBezTo>
                    <a:pt x="291" y="1065"/>
                    <a:pt x="294" y="947"/>
                    <a:pt x="448" y="804"/>
                  </a:cubicBezTo>
                  <a:cubicBezTo>
                    <a:pt x="548" y="711"/>
                    <a:pt x="691" y="626"/>
                    <a:pt x="691" y="478"/>
                  </a:cubicBezTo>
                  <a:cubicBezTo>
                    <a:pt x="691" y="358"/>
                    <a:pt x="594" y="291"/>
                    <a:pt x="411" y="291"/>
                  </a:cubicBezTo>
                  <a:cubicBezTo>
                    <a:pt x="224" y="291"/>
                    <a:pt x="19" y="360"/>
                    <a:pt x="19" y="360"/>
                  </a:cubicBezTo>
                  <a:lnTo>
                    <a:pt x="0" y="360"/>
                  </a:lnTo>
                  <a:lnTo>
                    <a:pt x="0" y="65"/>
                  </a:lnTo>
                  <a:cubicBezTo>
                    <a:pt x="0" y="65"/>
                    <a:pt x="185" y="0"/>
                    <a:pt x="451" y="0"/>
                  </a:cubicBezTo>
                  <a:close/>
                  <a:moveTo>
                    <a:pt x="682" y="1564"/>
                  </a:moveTo>
                  <a:cubicBezTo>
                    <a:pt x="682" y="1688"/>
                    <a:pt x="601" y="1771"/>
                    <a:pt x="462" y="1771"/>
                  </a:cubicBezTo>
                  <a:cubicBezTo>
                    <a:pt x="326" y="1771"/>
                    <a:pt x="245" y="1688"/>
                    <a:pt x="245" y="1564"/>
                  </a:cubicBezTo>
                  <a:cubicBezTo>
                    <a:pt x="245" y="1441"/>
                    <a:pt x="326" y="1356"/>
                    <a:pt x="462" y="1356"/>
                  </a:cubicBezTo>
                  <a:cubicBezTo>
                    <a:pt x="601" y="1356"/>
                    <a:pt x="682" y="1441"/>
                    <a:pt x="682" y="156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5"/>
            <p:cNvSpPr/>
            <p:nvPr userDrawn="1"/>
          </p:nvSpPr>
          <p:spPr>
            <a:xfrm>
              <a:off x="4282920" y="5167080"/>
              <a:ext cx="5454360" cy="46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52" h="1286">
                  <a:moveTo>
                    <a:pt x="14509" y="1286"/>
                  </a:moveTo>
                  <a:lnTo>
                    <a:pt x="643" y="1286"/>
                  </a:lnTo>
                  <a:cubicBezTo>
                    <a:pt x="288" y="1286"/>
                    <a:pt x="0" y="998"/>
                    <a:pt x="0" y="643"/>
                  </a:cubicBezTo>
                  <a:cubicBezTo>
                    <a:pt x="0" y="288"/>
                    <a:pt x="288" y="0"/>
                    <a:pt x="643" y="0"/>
                  </a:cubicBezTo>
                  <a:lnTo>
                    <a:pt x="14509" y="0"/>
                  </a:lnTo>
                  <a:cubicBezTo>
                    <a:pt x="14864" y="0"/>
                    <a:pt x="15152" y="288"/>
                    <a:pt x="15152" y="643"/>
                  </a:cubicBezTo>
                  <a:cubicBezTo>
                    <a:pt x="15152" y="998"/>
                    <a:pt x="14864" y="1286"/>
                    <a:pt x="14509" y="1286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6"/>
            <p:cNvSpPr/>
            <p:nvPr userDrawn="1"/>
          </p:nvSpPr>
          <p:spPr>
            <a:xfrm>
              <a:off x="4282920" y="5167080"/>
              <a:ext cx="5454360" cy="46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52" h="1286">
                  <a:moveTo>
                    <a:pt x="14509" y="1286"/>
                  </a:moveTo>
                  <a:lnTo>
                    <a:pt x="643" y="1286"/>
                  </a:lnTo>
                  <a:cubicBezTo>
                    <a:pt x="288" y="1286"/>
                    <a:pt x="0" y="998"/>
                    <a:pt x="0" y="643"/>
                  </a:cubicBezTo>
                  <a:cubicBezTo>
                    <a:pt x="0" y="288"/>
                    <a:pt x="288" y="0"/>
                    <a:pt x="643" y="0"/>
                  </a:cubicBezTo>
                  <a:lnTo>
                    <a:pt x="14509" y="0"/>
                  </a:lnTo>
                  <a:cubicBezTo>
                    <a:pt x="14864" y="0"/>
                    <a:pt x="15152" y="288"/>
                    <a:pt x="15152" y="643"/>
                  </a:cubicBezTo>
                  <a:cubicBezTo>
                    <a:pt x="15152" y="998"/>
                    <a:pt x="14864" y="1286"/>
                    <a:pt x="14509" y="1286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7"/>
            <p:cNvSpPr/>
            <p:nvPr userDrawn="1"/>
          </p:nvSpPr>
          <p:spPr>
            <a:xfrm>
              <a:off x="4197960" y="5082120"/>
              <a:ext cx="5624640" cy="63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25" h="1758">
                  <a:moveTo>
                    <a:pt x="879" y="1758"/>
                  </a:moveTo>
                  <a:cubicBezTo>
                    <a:pt x="394" y="1758"/>
                    <a:pt x="0" y="1364"/>
                    <a:pt x="0" y="879"/>
                  </a:cubicBezTo>
                  <a:cubicBezTo>
                    <a:pt x="0" y="394"/>
                    <a:pt x="394" y="0"/>
                    <a:pt x="879" y="0"/>
                  </a:cubicBezTo>
                  <a:lnTo>
                    <a:pt x="14745" y="0"/>
                  </a:lnTo>
                  <a:cubicBezTo>
                    <a:pt x="15230" y="0"/>
                    <a:pt x="15625" y="394"/>
                    <a:pt x="15625" y="879"/>
                  </a:cubicBezTo>
                  <a:cubicBezTo>
                    <a:pt x="15625" y="1364"/>
                    <a:pt x="15230" y="1758"/>
                    <a:pt x="14745" y="175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8"/>
            <p:cNvSpPr/>
            <p:nvPr userDrawn="1"/>
          </p:nvSpPr>
          <p:spPr>
            <a:xfrm>
              <a:off x="4197960" y="5082120"/>
              <a:ext cx="5624640" cy="63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25" h="1758">
                  <a:moveTo>
                    <a:pt x="879" y="1758"/>
                  </a:moveTo>
                  <a:cubicBezTo>
                    <a:pt x="394" y="1758"/>
                    <a:pt x="0" y="1364"/>
                    <a:pt x="0" y="879"/>
                  </a:cubicBezTo>
                  <a:cubicBezTo>
                    <a:pt x="0" y="394"/>
                    <a:pt x="394" y="0"/>
                    <a:pt x="879" y="0"/>
                  </a:cubicBezTo>
                  <a:lnTo>
                    <a:pt x="14745" y="0"/>
                  </a:lnTo>
                  <a:cubicBezTo>
                    <a:pt x="15230" y="0"/>
                    <a:pt x="15625" y="394"/>
                    <a:pt x="15625" y="879"/>
                  </a:cubicBezTo>
                  <a:cubicBezTo>
                    <a:pt x="15625" y="1364"/>
                    <a:pt x="15230" y="1758"/>
                    <a:pt x="14745" y="175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9"/>
            <p:cNvSpPr/>
            <p:nvPr userDrawn="1"/>
          </p:nvSpPr>
          <p:spPr>
            <a:xfrm>
              <a:off x="4246560" y="5130720"/>
              <a:ext cx="5527080" cy="53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54" h="1488">
                  <a:moveTo>
                    <a:pt x="744" y="1488"/>
                  </a:moveTo>
                  <a:cubicBezTo>
                    <a:pt x="334" y="1488"/>
                    <a:pt x="0" y="1154"/>
                    <a:pt x="0" y="744"/>
                  </a:cubicBezTo>
                  <a:cubicBezTo>
                    <a:pt x="0" y="334"/>
                    <a:pt x="334" y="0"/>
                    <a:pt x="744" y="0"/>
                  </a:cubicBezTo>
                  <a:lnTo>
                    <a:pt x="14610" y="0"/>
                  </a:lnTo>
                  <a:cubicBezTo>
                    <a:pt x="15021" y="0"/>
                    <a:pt x="15354" y="334"/>
                    <a:pt x="15354" y="744"/>
                  </a:cubicBezTo>
                  <a:cubicBezTo>
                    <a:pt x="15354" y="1154"/>
                    <a:pt x="15021" y="1488"/>
                    <a:pt x="14610" y="1488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"/>
            <p:cNvSpPr/>
            <p:nvPr userDrawn="1"/>
          </p:nvSpPr>
          <p:spPr>
            <a:xfrm>
              <a:off x="4246560" y="5130720"/>
              <a:ext cx="5527080" cy="53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54" h="1488">
                  <a:moveTo>
                    <a:pt x="744" y="1488"/>
                  </a:moveTo>
                  <a:cubicBezTo>
                    <a:pt x="334" y="1488"/>
                    <a:pt x="0" y="1154"/>
                    <a:pt x="0" y="744"/>
                  </a:cubicBezTo>
                  <a:cubicBezTo>
                    <a:pt x="0" y="334"/>
                    <a:pt x="334" y="0"/>
                    <a:pt x="744" y="0"/>
                  </a:cubicBezTo>
                  <a:lnTo>
                    <a:pt x="14610" y="0"/>
                  </a:lnTo>
                  <a:cubicBezTo>
                    <a:pt x="15021" y="0"/>
                    <a:pt x="15354" y="334"/>
                    <a:pt x="15354" y="744"/>
                  </a:cubicBezTo>
                  <a:cubicBezTo>
                    <a:pt x="15354" y="1154"/>
                    <a:pt x="15021" y="1488"/>
                    <a:pt x="14610" y="148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1"/>
            <p:cNvSpPr/>
            <p:nvPr userDrawn="1"/>
          </p:nvSpPr>
          <p:spPr>
            <a:xfrm>
              <a:off x="4282920" y="5167080"/>
              <a:ext cx="5454360" cy="46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52" h="1286">
                  <a:moveTo>
                    <a:pt x="14509" y="1286"/>
                  </a:moveTo>
                  <a:lnTo>
                    <a:pt x="643" y="1286"/>
                  </a:lnTo>
                  <a:cubicBezTo>
                    <a:pt x="288" y="1286"/>
                    <a:pt x="0" y="998"/>
                    <a:pt x="0" y="643"/>
                  </a:cubicBezTo>
                  <a:cubicBezTo>
                    <a:pt x="0" y="288"/>
                    <a:pt x="288" y="0"/>
                    <a:pt x="643" y="0"/>
                  </a:cubicBezTo>
                  <a:lnTo>
                    <a:pt x="14509" y="0"/>
                  </a:lnTo>
                  <a:cubicBezTo>
                    <a:pt x="14864" y="0"/>
                    <a:pt x="15152" y="288"/>
                    <a:pt x="15152" y="643"/>
                  </a:cubicBezTo>
                  <a:cubicBezTo>
                    <a:pt x="15152" y="998"/>
                    <a:pt x="14864" y="1286"/>
                    <a:pt x="14509" y="12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2"/>
            <p:cNvSpPr/>
            <p:nvPr userDrawn="1"/>
          </p:nvSpPr>
          <p:spPr>
            <a:xfrm>
              <a:off x="9323640" y="5216040"/>
              <a:ext cx="36504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4">
                  <a:moveTo>
                    <a:pt x="1015" y="507"/>
                  </a:moveTo>
                  <a:cubicBezTo>
                    <a:pt x="1015" y="600"/>
                    <a:pt x="993" y="680"/>
                    <a:pt x="947" y="761"/>
                  </a:cubicBezTo>
                  <a:cubicBezTo>
                    <a:pt x="900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4" y="992"/>
                    <a:pt x="254" y="946"/>
                  </a:cubicBezTo>
                  <a:cubicBezTo>
                    <a:pt x="173" y="899"/>
                    <a:pt x="115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5" y="172"/>
                    <a:pt x="173" y="114"/>
                    <a:pt x="254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1" y="0"/>
                    <a:pt x="680" y="21"/>
                    <a:pt x="761" y="68"/>
                  </a:cubicBezTo>
                  <a:cubicBezTo>
                    <a:pt x="842" y="114"/>
                    <a:pt x="900" y="172"/>
                    <a:pt x="947" y="253"/>
                  </a:cubicBezTo>
                  <a:cubicBezTo>
                    <a:pt x="993" y="333"/>
                    <a:pt x="1015" y="414"/>
                    <a:pt x="1015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3"/>
            <p:cNvSpPr/>
            <p:nvPr userDrawn="1"/>
          </p:nvSpPr>
          <p:spPr>
            <a:xfrm>
              <a:off x="9348120" y="5240160"/>
              <a:ext cx="31608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9" h="880">
                  <a:moveTo>
                    <a:pt x="879" y="440"/>
                  </a:moveTo>
                  <a:cubicBezTo>
                    <a:pt x="879" y="521"/>
                    <a:pt x="860" y="590"/>
                    <a:pt x="820" y="660"/>
                  </a:cubicBezTo>
                  <a:cubicBezTo>
                    <a:pt x="779" y="730"/>
                    <a:pt x="729" y="780"/>
                    <a:pt x="659" y="821"/>
                  </a:cubicBezTo>
                  <a:cubicBezTo>
                    <a:pt x="589" y="861"/>
                    <a:pt x="520" y="880"/>
                    <a:pt x="439" y="880"/>
                  </a:cubicBezTo>
                  <a:cubicBezTo>
                    <a:pt x="358" y="880"/>
                    <a:pt x="289" y="861"/>
                    <a:pt x="219" y="821"/>
                  </a:cubicBezTo>
                  <a:cubicBezTo>
                    <a:pt x="148" y="780"/>
                    <a:pt x="98" y="730"/>
                    <a:pt x="58" y="660"/>
                  </a:cubicBezTo>
                  <a:cubicBezTo>
                    <a:pt x="17" y="590"/>
                    <a:pt x="0" y="521"/>
                    <a:pt x="0" y="440"/>
                  </a:cubicBezTo>
                  <a:cubicBezTo>
                    <a:pt x="0" y="359"/>
                    <a:pt x="17" y="290"/>
                    <a:pt x="58" y="220"/>
                  </a:cubicBezTo>
                  <a:cubicBezTo>
                    <a:pt x="98" y="150"/>
                    <a:pt x="148" y="99"/>
                    <a:pt x="219" y="59"/>
                  </a:cubicBezTo>
                  <a:cubicBezTo>
                    <a:pt x="289" y="18"/>
                    <a:pt x="358" y="0"/>
                    <a:pt x="439" y="0"/>
                  </a:cubicBezTo>
                  <a:cubicBezTo>
                    <a:pt x="520" y="0"/>
                    <a:pt x="589" y="18"/>
                    <a:pt x="659" y="59"/>
                  </a:cubicBezTo>
                  <a:cubicBezTo>
                    <a:pt x="729" y="99"/>
                    <a:pt x="779" y="150"/>
                    <a:pt x="820" y="220"/>
                  </a:cubicBezTo>
                  <a:cubicBezTo>
                    <a:pt x="860" y="290"/>
                    <a:pt x="879" y="359"/>
                    <a:pt x="879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4"/>
            <p:cNvSpPr/>
            <p:nvPr userDrawn="1"/>
          </p:nvSpPr>
          <p:spPr>
            <a:xfrm>
              <a:off x="940572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7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7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8" y="419"/>
                  </a:cubicBezTo>
                  <a:cubicBezTo>
                    <a:pt x="12" y="374"/>
                    <a:pt x="0" y="330"/>
                    <a:pt x="0" y="279"/>
                  </a:cubicBezTo>
                  <a:cubicBezTo>
                    <a:pt x="0" y="228"/>
                    <a:pt x="12" y="184"/>
                    <a:pt x="38" y="140"/>
                  </a:cubicBezTo>
                  <a:cubicBezTo>
                    <a:pt x="63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1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7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5"/>
            <p:cNvSpPr/>
            <p:nvPr userDrawn="1"/>
          </p:nvSpPr>
          <p:spPr>
            <a:xfrm>
              <a:off x="9406440" y="5235480"/>
              <a:ext cx="197280" cy="31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9" h="883">
                  <a:moveTo>
                    <a:pt x="304" y="458"/>
                  </a:moveTo>
                  <a:lnTo>
                    <a:pt x="58" y="883"/>
                  </a:lnTo>
                  <a:lnTo>
                    <a:pt x="0" y="849"/>
                  </a:lnTo>
                  <a:lnTo>
                    <a:pt x="490" y="0"/>
                  </a:lnTo>
                  <a:lnTo>
                    <a:pt x="549" y="3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6"/>
            <p:cNvSpPr/>
            <p:nvPr userDrawn="1"/>
          </p:nvSpPr>
          <p:spPr>
            <a:xfrm>
              <a:off x="9430200" y="5322600"/>
              <a:ext cx="15192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422">
                  <a:moveTo>
                    <a:pt x="423" y="211"/>
                  </a:moveTo>
                  <a:cubicBezTo>
                    <a:pt x="423" y="250"/>
                    <a:pt x="413" y="283"/>
                    <a:pt x="394" y="317"/>
                  </a:cubicBezTo>
                  <a:cubicBezTo>
                    <a:pt x="374" y="350"/>
                    <a:pt x="351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40" y="413"/>
                    <a:pt x="106" y="394"/>
                  </a:cubicBezTo>
                  <a:cubicBezTo>
                    <a:pt x="72" y="374"/>
                    <a:pt x="48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8" y="71"/>
                    <a:pt x="72" y="47"/>
                    <a:pt x="106" y="28"/>
                  </a:cubicBezTo>
                  <a:cubicBezTo>
                    <a:pt x="139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1" y="47"/>
                    <a:pt x="374" y="71"/>
                    <a:pt x="394" y="105"/>
                  </a:cubicBezTo>
                  <a:cubicBezTo>
                    <a:pt x="413" y="138"/>
                    <a:pt x="423" y="172"/>
                    <a:pt x="423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7"/>
            <p:cNvSpPr/>
            <p:nvPr userDrawn="1"/>
          </p:nvSpPr>
          <p:spPr>
            <a:xfrm>
              <a:off x="6470999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4" y="1014"/>
                    <a:pt x="334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2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8"/>
            <p:cNvSpPr/>
            <p:nvPr userDrawn="1"/>
          </p:nvSpPr>
          <p:spPr>
            <a:xfrm>
              <a:off x="6495119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9"/>
            <p:cNvSpPr/>
            <p:nvPr userDrawn="1"/>
          </p:nvSpPr>
          <p:spPr>
            <a:xfrm>
              <a:off x="655308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8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0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0"/>
            <p:cNvSpPr/>
            <p:nvPr userDrawn="1"/>
          </p:nvSpPr>
          <p:spPr>
            <a:xfrm>
              <a:off x="6638399" y="5218920"/>
              <a:ext cx="23760" cy="35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981">
                  <a:moveTo>
                    <a:pt x="0" y="0"/>
                  </a:moveTo>
                  <a:lnTo>
                    <a:pt x="67" y="0"/>
                  </a:lnTo>
                  <a:lnTo>
                    <a:pt x="67" y="981"/>
                  </a:lnTo>
                  <a:lnTo>
                    <a:pt x="0" y="981"/>
                  </a:ln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1"/>
            <p:cNvSpPr/>
            <p:nvPr userDrawn="1"/>
          </p:nvSpPr>
          <p:spPr>
            <a:xfrm>
              <a:off x="657756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4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9" y="283"/>
                    <a:pt x="0" y="250"/>
                    <a:pt x="0" y="211"/>
                  </a:cubicBezTo>
                  <a:cubicBezTo>
                    <a:pt x="0" y="172"/>
                    <a:pt x="9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4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8DCD5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2"/>
            <p:cNvSpPr/>
            <p:nvPr userDrawn="1"/>
          </p:nvSpPr>
          <p:spPr>
            <a:xfrm>
              <a:off x="718416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4" y="1014"/>
                    <a:pt x="333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3" y="21"/>
                    <a:pt x="414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2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3"/>
            <p:cNvSpPr/>
            <p:nvPr userDrawn="1"/>
          </p:nvSpPr>
          <p:spPr>
            <a:xfrm>
              <a:off x="720828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ADDD8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4"/>
            <p:cNvSpPr/>
            <p:nvPr userDrawn="1"/>
          </p:nvSpPr>
          <p:spPr>
            <a:xfrm>
              <a:off x="726624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8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0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5"/>
            <p:cNvSpPr/>
            <p:nvPr userDrawn="1"/>
          </p:nvSpPr>
          <p:spPr>
            <a:xfrm>
              <a:off x="7229160" y="5265000"/>
              <a:ext cx="266400" cy="266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1" h="742">
                  <a:moveTo>
                    <a:pt x="717" y="718"/>
                  </a:moveTo>
                  <a:lnTo>
                    <a:pt x="693" y="742"/>
                  </a:lnTo>
                  <a:lnTo>
                    <a:pt x="0" y="48"/>
                  </a:lnTo>
                  <a:lnTo>
                    <a:pt x="47" y="0"/>
                  </a:lnTo>
                  <a:lnTo>
                    <a:pt x="741" y="694"/>
                  </a:lnTo>
                  <a:close/>
                </a:path>
              </a:pathLst>
            </a:custGeom>
            <a:solidFill>
              <a:srgbClr val="4FA23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6"/>
            <p:cNvSpPr/>
            <p:nvPr userDrawn="1"/>
          </p:nvSpPr>
          <p:spPr>
            <a:xfrm>
              <a:off x="729072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4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9" y="283"/>
                    <a:pt x="0" y="250"/>
                    <a:pt x="0" y="211"/>
                  </a:cubicBezTo>
                  <a:cubicBezTo>
                    <a:pt x="0" y="172"/>
                    <a:pt x="9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4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8DCD5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27"/>
            <p:cNvSpPr/>
            <p:nvPr userDrawn="1"/>
          </p:nvSpPr>
          <p:spPr>
            <a:xfrm>
              <a:off x="8610480" y="5216040"/>
              <a:ext cx="36504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4">
                  <a:moveTo>
                    <a:pt x="1015" y="507"/>
                  </a:moveTo>
                  <a:cubicBezTo>
                    <a:pt x="1015" y="600"/>
                    <a:pt x="993" y="680"/>
                    <a:pt x="947" y="761"/>
                  </a:cubicBezTo>
                  <a:cubicBezTo>
                    <a:pt x="900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4" y="992"/>
                    <a:pt x="254" y="946"/>
                  </a:cubicBezTo>
                  <a:cubicBezTo>
                    <a:pt x="173" y="899"/>
                    <a:pt x="115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5" y="172"/>
                    <a:pt x="173" y="114"/>
                    <a:pt x="254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1" y="0"/>
                    <a:pt x="680" y="21"/>
                    <a:pt x="761" y="68"/>
                  </a:cubicBezTo>
                  <a:cubicBezTo>
                    <a:pt x="842" y="114"/>
                    <a:pt x="900" y="172"/>
                    <a:pt x="947" y="253"/>
                  </a:cubicBezTo>
                  <a:cubicBezTo>
                    <a:pt x="993" y="333"/>
                    <a:pt x="1015" y="414"/>
                    <a:pt x="1015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28"/>
            <p:cNvSpPr/>
            <p:nvPr userDrawn="1"/>
          </p:nvSpPr>
          <p:spPr>
            <a:xfrm>
              <a:off x="8634959" y="5240160"/>
              <a:ext cx="31608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9" h="880">
                  <a:moveTo>
                    <a:pt x="879" y="440"/>
                  </a:moveTo>
                  <a:cubicBezTo>
                    <a:pt x="879" y="521"/>
                    <a:pt x="860" y="590"/>
                    <a:pt x="820" y="660"/>
                  </a:cubicBezTo>
                  <a:cubicBezTo>
                    <a:pt x="780" y="730"/>
                    <a:pt x="729" y="780"/>
                    <a:pt x="659" y="821"/>
                  </a:cubicBezTo>
                  <a:cubicBezTo>
                    <a:pt x="589" y="861"/>
                    <a:pt x="520" y="880"/>
                    <a:pt x="439" y="880"/>
                  </a:cubicBezTo>
                  <a:cubicBezTo>
                    <a:pt x="358" y="880"/>
                    <a:pt x="289" y="861"/>
                    <a:pt x="219" y="821"/>
                  </a:cubicBezTo>
                  <a:cubicBezTo>
                    <a:pt x="149" y="780"/>
                    <a:pt x="98" y="730"/>
                    <a:pt x="58" y="660"/>
                  </a:cubicBezTo>
                  <a:cubicBezTo>
                    <a:pt x="17" y="590"/>
                    <a:pt x="0" y="521"/>
                    <a:pt x="0" y="440"/>
                  </a:cubicBezTo>
                  <a:cubicBezTo>
                    <a:pt x="0" y="359"/>
                    <a:pt x="17" y="290"/>
                    <a:pt x="58" y="220"/>
                  </a:cubicBezTo>
                  <a:cubicBezTo>
                    <a:pt x="98" y="150"/>
                    <a:pt x="149" y="99"/>
                    <a:pt x="219" y="59"/>
                  </a:cubicBezTo>
                  <a:cubicBezTo>
                    <a:pt x="289" y="18"/>
                    <a:pt x="358" y="0"/>
                    <a:pt x="439" y="0"/>
                  </a:cubicBezTo>
                  <a:cubicBezTo>
                    <a:pt x="520" y="0"/>
                    <a:pt x="589" y="18"/>
                    <a:pt x="659" y="59"/>
                  </a:cubicBezTo>
                  <a:cubicBezTo>
                    <a:pt x="729" y="99"/>
                    <a:pt x="780" y="150"/>
                    <a:pt x="820" y="220"/>
                  </a:cubicBezTo>
                  <a:cubicBezTo>
                    <a:pt x="860" y="290"/>
                    <a:pt x="879" y="359"/>
                    <a:pt x="879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29"/>
            <p:cNvSpPr/>
            <p:nvPr userDrawn="1"/>
          </p:nvSpPr>
          <p:spPr>
            <a:xfrm>
              <a:off x="869256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7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7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8" y="419"/>
                  </a:cubicBezTo>
                  <a:cubicBezTo>
                    <a:pt x="12" y="374"/>
                    <a:pt x="0" y="330"/>
                    <a:pt x="0" y="279"/>
                  </a:cubicBezTo>
                  <a:cubicBezTo>
                    <a:pt x="0" y="228"/>
                    <a:pt x="12" y="184"/>
                    <a:pt x="38" y="140"/>
                  </a:cubicBezTo>
                  <a:cubicBezTo>
                    <a:pt x="63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1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7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30"/>
            <p:cNvSpPr/>
            <p:nvPr userDrawn="1"/>
          </p:nvSpPr>
          <p:spPr>
            <a:xfrm>
              <a:off x="8655480" y="5265000"/>
              <a:ext cx="266400" cy="266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1" h="742">
                  <a:moveTo>
                    <a:pt x="717" y="718"/>
                  </a:moveTo>
                  <a:lnTo>
                    <a:pt x="693" y="742"/>
                  </a:lnTo>
                  <a:lnTo>
                    <a:pt x="0" y="48"/>
                  </a:lnTo>
                  <a:lnTo>
                    <a:pt x="48" y="0"/>
                  </a:lnTo>
                  <a:lnTo>
                    <a:pt x="741" y="69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8" name="Freeform: Shape 31"/>
            <p:cNvSpPr/>
            <p:nvPr userDrawn="1"/>
          </p:nvSpPr>
          <p:spPr>
            <a:xfrm>
              <a:off x="8717040" y="5322600"/>
              <a:ext cx="15192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422">
                  <a:moveTo>
                    <a:pt x="423" y="211"/>
                  </a:moveTo>
                  <a:cubicBezTo>
                    <a:pt x="423" y="250"/>
                    <a:pt x="413" y="283"/>
                    <a:pt x="394" y="317"/>
                  </a:cubicBezTo>
                  <a:cubicBezTo>
                    <a:pt x="374" y="350"/>
                    <a:pt x="351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40" y="413"/>
                    <a:pt x="106" y="394"/>
                  </a:cubicBezTo>
                  <a:cubicBezTo>
                    <a:pt x="72" y="374"/>
                    <a:pt x="48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8" y="71"/>
                    <a:pt x="72" y="47"/>
                    <a:pt x="106" y="28"/>
                  </a:cubicBezTo>
                  <a:cubicBezTo>
                    <a:pt x="139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1" y="47"/>
                    <a:pt x="374" y="71"/>
                    <a:pt x="394" y="105"/>
                  </a:cubicBezTo>
                  <a:cubicBezTo>
                    <a:pt x="413" y="138"/>
                    <a:pt x="423" y="172"/>
                    <a:pt x="423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32"/>
            <p:cNvSpPr/>
            <p:nvPr userDrawn="1"/>
          </p:nvSpPr>
          <p:spPr>
            <a:xfrm>
              <a:off x="789732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3" y="680"/>
                    <a:pt x="947" y="761"/>
                  </a:cubicBezTo>
                  <a:cubicBezTo>
                    <a:pt x="900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3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3" y="21"/>
                    <a:pt x="414" y="0"/>
                    <a:pt x="507" y="0"/>
                  </a:cubicBezTo>
                  <a:cubicBezTo>
                    <a:pt x="601" y="0"/>
                    <a:pt x="680" y="21"/>
                    <a:pt x="761" y="68"/>
                  </a:cubicBezTo>
                  <a:cubicBezTo>
                    <a:pt x="842" y="114"/>
                    <a:pt x="900" y="172"/>
                    <a:pt x="947" y="253"/>
                  </a:cubicBezTo>
                  <a:cubicBezTo>
                    <a:pt x="993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33"/>
            <p:cNvSpPr/>
            <p:nvPr userDrawn="1"/>
          </p:nvSpPr>
          <p:spPr>
            <a:xfrm>
              <a:off x="792144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1" name="Freeform: Shape 34"/>
            <p:cNvSpPr/>
            <p:nvPr userDrawn="1"/>
          </p:nvSpPr>
          <p:spPr>
            <a:xfrm>
              <a:off x="797940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7" y="558"/>
                    <a:pt x="184" y="546"/>
                    <a:pt x="140" y="521"/>
                  </a:cubicBezTo>
                  <a:cubicBezTo>
                    <a:pt x="95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5" y="62"/>
                    <a:pt x="140" y="37"/>
                  </a:cubicBezTo>
                  <a:cubicBezTo>
                    <a:pt x="184" y="11"/>
                    <a:pt x="228" y="0"/>
                    <a:pt x="279" y="0"/>
                  </a:cubicBezTo>
                  <a:cubicBezTo>
                    <a:pt x="331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2" name="Freeform: Shape 35"/>
            <p:cNvSpPr/>
            <p:nvPr userDrawn="1"/>
          </p:nvSpPr>
          <p:spPr>
            <a:xfrm>
              <a:off x="8064719" y="5218920"/>
              <a:ext cx="24120" cy="35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981">
                  <a:moveTo>
                    <a:pt x="0" y="0"/>
                  </a:moveTo>
                  <a:lnTo>
                    <a:pt x="68" y="0"/>
                  </a:lnTo>
                  <a:lnTo>
                    <a:pt x="68" y="981"/>
                  </a:lnTo>
                  <a:lnTo>
                    <a:pt x="0" y="9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36"/>
            <p:cNvSpPr/>
            <p:nvPr userDrawn="1"/>
          </p:nvSpPr>
          <p:spPr>
            <a:xfrm>
              <a:off x="8003880" y="5322600"/>
              <a:ext cx="15192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422">
                  <a:moveTo>
                    <a:pt x="423" y="211"/>
                  </a:moveTo>
                  <a:cubicBezTo>
                    <a:pt x="423" y="250"/>
                    <a:pt x="413" y="283"/>
                    <a:pt x="394" y="317"/>
                  </a:cubicBezTo>
                  <a:cubicBezTo>
                    <a:pt x="374" y="350"/>
                    <a:pt x="351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8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8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1" y="47"/>
                    <a:pt x="374" y="71"/>
                    <a:pt x="394" y="105"/>
                  </a:cubicBezTo>
                  <a:cubicBezTo>
                    <a:pt x="413" y="138"/>
                    <a:pt x="423" y="172"/>
                    <a:pt x="423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37"/>
            <p:cNvSpPr/>
            <p:nvPr userDrawn="1"/>
          </p:nvSpPr>
          <p:spPr>
            <a:xfrm>
              <a:off x="575784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2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4" y="1014"/>
                    <a:pt x="334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4" y="21"/>
                    <a:pt x="414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2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38"/>
            <p:cNvSpPr/>
            <p:nvPr userDrawn="1"/>
          </p:nvSpPr>
          <p:spPr>
            <a:xfrm>
              <a:off x="578196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39"/>
            <p:cNvSpPr/>
            <p:nvPr userDrawn="1"/>
          </p:nvSpPr>
          <p:spPr>
            <a:xfrm>
              <a:off x="5839919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3" y="495"/>
                    <a:pt x="419" y="521"/>
                  </a:cubicBezTo>
                  <a:cubicBezTo>
                    <a:pt x="374" y="546"/>
                    <a:pt x="330" y="558"/>
                    <a:pt x="279" y="558"/>
                  </a:cubicBezTo>
                  <a:cubicBezTo>
                    <a:pt x="228" y="558"/>
                    <a:pt x="183" y="546"/>
                    <a:pt x="139" y="521"/>
                  </a:cubicBezTo>
                  <a:cubicBezTo>
                    <a:pt x="94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4" y="62"/>
                    <a:pt x="139" y="37"/>
                  </a:cubicBezTo>
                  <a:cubicBezTo>
                    <a:pt x="183" y="11"/>
                    <a:pt x="228" y="0"/>
                    <a:pt x="279" y="0"/>
                  </a:cubicBezTo>
                  <a:cubicBezTo>
                    <a:pt x="330" y="0"/>
                    <a:pt x="374" y="11"/>
                    <a:pt x="419" y="37"/>
                  </a:cubicBezTo>
                  <a:cubicBezTo>
                    <a:pt x="463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40"/>
            <p:cNvSpPr/>
            <p:nvPr userDrawn="1"/>
          </p:nvSpPr>
          <p:spPr>
            <a:xfrm>
              <a:off x="5925240" y="5218920"/>
              <a:ext cx="23760" cy="35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981">
                  <a:moveTo>
                    <a:pt x="0" y="0"/>
                  </a:moveTo>
                  <a:lnTo>
                    <a:pt x="67" y="0"/>
                  </a:lnTo>
                  <a:lnTo>
                    <a:pt x="67" y="981"/>
                  </a:lnTo>
                  <a:lnTo>
                    <a:pt x="0" y="9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41"/>
            <p:cNvSpPr/>
            <p:nvPr userDrawn="1"/>
          </p:nvSpPr>
          <p:spPr>
            <a:xfrm>
              <a:off x="586440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4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4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42"/>
            <p:cNvSpPr/>
            <p:nvPr userDrawn="1"/>
          </p:nvSpPr>
          <p:spPr>
            <a:xfrm>
              <a:off x="5044320" y="5215680"/>
              <a:ext cx="365399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1016">
                  <a:moveTo>
                    <a:pt x="589" y="7"/>
                  </a:moveTo>
                  <a:cubicBezTo>
                    <a:pt x="681" y="22"/>
                    <a:pt x="757" y="56"/>
                    <a:pt x="829" y="115"/>
                  </a:cubicBezTo>
                  <a:cubicBezTo>
                    <a:pt x="902" y="174"/>
                    <a:pt x="949" y="241"/>
                    <a:pt x="982" y="328"/>
                  </a:cubicBezTo>
                  <a:cubicBezTo>
                    <a:pt x="1015" y="415"/>
                    <a:pt x="1024" y="497"/>
                    <a:pt x="1009" y="589"/>
                  </a:cubicBezTo>
                  <a:cubicBezTo>
                    <a:pt x="994" y="681"/>
                    <a:pt x="960" y="756"/>
                    <a:pt x="901" y="829"/>
                  </a:cubicBezTo>
                  <a:cubicBezTo>
                    <a:pt x="842" y="901"/>
                    <a:pt x="775" y="949"/>
                    <a:pt x="688" y="982"/>
                  </a:cubicBezTo>
                  <a:cubicBezTo>
                    <a:pt x="601" y="1015"/>
                    <a:pt x="520" y="1024"/>
                    <a:pt x="427" y="1009"/>
                  </a:cubicBezTo>
                  <a:cubicBezTo>
                    <a:pt x="335" y="994"/>
                    <a:pt x="260" y="960"/>
                    <a:pt x="187" y="901"/>
                  </a:cubicBezTo>
                  <a:cubicBezTo>
                    <a:pt x="115" y="842"/>
                    <a:pt x="67" y="775"/>
                    <a:pt x="34" y="688"/>
                  </a:cubicBezTo>
                  <a:cubicBezTo>
                    <a:pt x="0" y="601"/>
                    <a:pt x="-8" y="519"/>
                    <a:pt x="7" y="427"/>
                  </a:cubicBezTo>
                  <a:cubicBezTo>
                    <a:pt x="22" y="335"/>
                    <a:pt x="56" y="260"/>
                    <a:pt x="115" y="187"/>
                  </a:cubicBezTo>
                  <a:cubicBezTo>
                    <a:pt x="174" y="115"/>
                    <a:pt x="241" y="67"/>
                    <a:pt x="328" y="34"/>
                  </a:cubicBezTo>
                  <a:cubicBezTo>
                    <a:pt x="415" y="1"/>
                    <a:pt x="497" y="-8"/>
                    <a:pt x="589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43"/>
            <p:cNvSpPr/>
            <p:nvPr userDrawn="1"/>
          </p:nvSpPr>
          <p:spPr>
            <a:xfrm>
              <a:off x="506880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44"/>
            <p:cNvSpPr/>
            <p:nvPr userDrawn="1"/>
          </p:nvSpPr>
          <p:spPr>
            <a:xfrm>
              <a:off x="5126759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2" y="495"/>
                    <a:pt x="418" y="521"/>
                  </a:cubicBezTo>
                  <a:cubicBezTo>
                    <a:pt x="373" y="546"/>
                    <a:pt x="330" y="558"/>
                    <a:pt x="279" y="558"/>
                  </a:cubicBezTo>
                  <a:cubicBezTo>
                    <a:pt x="228" y="558"/>
                    <a:pt x="183" y="546"/>
                    <a:pt x="139" y="521"/>
                  </a:cubicBezTo>
                  <a:cubicBezTo>
                    <a:pt x="94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4" y="62"/>
                    <a:pt x="139" y="37"/>
                  </a:cubicBezTo>
                  <a:cubicBezTo>
                    <a:pt x="183" y="11"/>
                    <a:pt x="228" y="0"/>
                    <a:pt x="279" y="0"/>
                  </a:cubicBezTo>
                  <a:cubicBezTo>
                    <a:pt x="330" y="0"/>
                    <a:pt x="373" y="11"/>
                    <a:pt x="418" y="37"/>
                  </a:cubicBezTo>
                  <a:cubicBezTo>
                    <a:pt x="462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45"/>
            <p:cNvSpPr/>
            <p:nvPr userDrawn="1"/>
          </p:nvSpPr>
          <p:spPr>
            <a:xfrm>
              <a:off x="5124239" y="5238360"/>
              <a:ext cx="197280" cy="31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9" h="884">
                  <a:moveTo>
                    <a:pt x="520" y="867"/>
                  </a:moveTo>
                  <a:lnTo>
                    <a:pt x="490" y="884"/>
                  </a:lnTo>
                  <a:lnTo>
                    <a:pt x="0" y="34"/>
                  </a:lnTo>
                  <a:lnTo>
                    <a:pt x="59" y="0"/>
                  </a:lnTo>
                  <a:lnTo>
                    <a:pt x="549" y="85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46"/>
            <p:cNvSpPr/>
            <p:nvPr userDrawn="1"/>
          </p:nvSpPr>
          <p:spPr>
            <a:xfrm>
              <a:off x="515124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5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8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8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5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47"/>
            <p:cNvSpPr/>
            <p:nvPr userDrawn="1"/>
          </p:nvSpPr>
          <p:spPr>
            <a:xfrm>
              <a:off x="4331880" y="5216040"/>
              <a:ext cx="364679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014">
                  <a:moveTo>
                    <a:pt x="1014" y="507"/>
                  </a:moveTo>
                  <a:cubicBezTo>
                    <a:pt x="1014" y="600"/>
                    <a:pt x="992" y="680"/>
                    <a:pt x="946" y="761"/>
                  </a:cubicBezTo>
                  <a:cubicBezTo>
                    <a:pt x="899" y="842"/>
                    <a:pt x="841" y="899"/>
                    <a:pt x="761" y="946"/>
                  </a:cubicBezTo>
                  <a:cubicBezTo>
                    <a:pt x="680" y="992"/>
                    <a:pt x="600" y="1014"/>
                    <a:pt x="507" y="1014"/>
                  </a:cubicBezTo>
                  <a:cubicBezTo>
                    <a:pt x="413" y="1014"/>
                    <a:pt x="334" y="992"/>
                    <a:pt x="253" y="946"/>
                  </a:cubicBezTo>
                  <a:cubicBezTo>
                    <a:pt x="172" y="899"/>
                    <a:pt x="114" y="842"/>
                    <a:pt x="68" y="761"/>
                  </a:cubicBezTo>
                  <a:cubicBezTo>
                    <a:pt x="21" y="680"/>
                    <a:pt x="0" y="600"/>
                    <a:pt x="0" y="507"/>
                  </a:cubicBezTo>
                  <a:cubicBezTo>
                    <a:pt x="0" y="414"/>
                    <a:pt x="21" y="333"/>
                    <a:pt x="68" y="253"/>
                  </a:cubicBezTo>
                  <a:cubicBezTo>
                    <a:pt x="114" y="172"/>
                    <a:pt x="172" y="114"/>
                    <a:pt x="253" y="68"/>
                  </a:cubicBezTo>
                  <a:cubicBezTo>
                    <a:pt x="334" y="21"/>
                    <a:pt x="413" y="0"/>
                    <a:pt x="507" y="0"/>
                  </a:cubicBezTo>
                  <a:cubicBezTo>
                    <a:pt x="600" y="0"/>
                    <a:pt x="680" y="21"/>
                    <a:pt x="761" y="68"/>
                  </a:cubicBezTo>
                  <a:cubicBezTo>
                    <a:pt x="841" y="114"/>
                    <a:pt x="899" y="172"/>
                    <a:pt x="946" y="253"/>
                  </a:cubicBezTo>
                  <a:cubicBezTo>
                    <a:pt x="992" y="333"/>
                    <a:pt x="1014" y="414"/>
                    <a:pt x="1014" y="50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5" name="Freeform: Shape 48"/>
            <p:cNvSpPr/>
            <p:nvPr userDrawn="1"/>
          </p:nvSpPr>
          <p:spPr>
            <a:xfrm>
              <a:off x="4356000" y="5240160"/>
              <a:ext cx="31644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880">
                  <a:moveTo>
                    <a:pt x="880" y="440"/>
                  </a:moveTo>
                  <a:cubicBezTo>
                    <a:pt x="880" y="521"/>
                    <a:pt x="861" y="590"/>
                    <a:pt x="821" y="660"/>
                  </a:cubicBezTo>
                  <a:cubicBezTo>
                    <a:pt x="780" y="730"/>
                    <a:pt x="730" y="780"/>
                    <a:pt x="660" y="821"/>
                  </a:cubicBezTo>
                  <a:cubicBezTo>
                    <a:pt x="590" y="861"/>
                    <a:pt x="521" y="880"/>
                    <a:pt x="440" y="880"/>
                  </a:cubicBezTo>
                  <a:cubicBezTo>
                    <a:pt x="359" y="880"/>
                    <a:pt x="290" y="861"/>
                    <a:pt x="220" y="821"/>
                  </a:cubicBezTo>
                  <a:cubicBezTo>
                    <a:pt x="150" y="780"/>
                    <a:pt x="99" y="730"/>
                    <a:pt x="59" y="660"/>
                  </a:cubicBezTo>
                  <a:cubicBezTo>
                    <a:pt x="18" y="590"/>
                    <a:pt x="0" y="521"/>
                    <a:pt x="0" y="440"/>
                  </a:cubicBezTo>
                  <a:cubicBezTo>
                    <a:pt x="0" y="359"/>
                    <a:pt x="18" y="290"/>
                    <a:pt x="59" y="220"/>
                  </a:cubicBezTo>
                  <a:cubicBezTo>
                    <a:pt x="99" y="150"/>
                    <a:pt x="150" y="99"/>
                    <a:pt x="220" y="59"/>
                  </a:cubicBezTo>
                  <a:cubicBezTo>
                    <a:pt x="290" y="18"/>
                    <a:pt x="359" y="0"/>
                    <a:pt x="440" y="0"/>
                  </a:cubicBezTo>
                  <a:cubicBezTo>
                    <a:pt x="521" y="0"/>
                    <a:pt x="590" y="18"/>
                    <a:pt x="660" y="59"/>
                  </a:cubicBezTo>
                  <a:cubicBezTo>
                    <a:pt x="730" y="99"/>
                    <a:pt x="780" y="150"/>
                    <a:pt x="821" y="220"/>
                  </a:cubicBezTo>
                  <a:cubicBezTo>
                    <a:pt x="861" y="290"/>
                    <a:pt x="880" y="359"/>
                    <a:pt x="880" y="440"/>
                  </a:cubicBez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49"/>
            <p:cNvSpPr/>
            <p:nvPr userDrawn="1"/>
          </p:nvSpPr>
          <p:spPr>
            <a:xfrm>
              <a:off x="4413960" y="5298120"/>
              <a:ext cx="200520" cy="20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558">
                  <a:moveTo>
                    <a:pt x="558" y="279"/>
                  </a:moveTo>
                  <a:cubicBezTo>
                    <a:pt x="558" y="330"/>
                    <a:pt x="546" y="374"/>
                    <a:pt x="521" y="419"/>
                  </a:cubicBezTo>
                  <a:cubicBezTo>
                    <a:pt x="495" y="463"/>
                    <a:pt x="462" y="495"/>
                    <a:pt x="418" y="521"/>
                  </a:cubicBezTo>
                  <a:cubicBezTo>
                    <a:pt x="373" y="546"/>
                    <a:pt x="330" y="558"/>
                    <a:pt x="279" y="558"/>
                  </a:cubicBezTo>
                  <a:cubicBezTo>
                    <a:pt x="228" y="558"/>
                    <a:pt x="183" y="546"/>
                    <a:pt x="139" y="521"/>
                  </a:cubicBezTo>
                  <a:cubicBezTo>
                    <a:pt x="94" y="495"/>
                    <a:pt x="63" y="463"/>
                    <a:pt x="37" y="419"/>
                  </a:cubicBezTo>
                  <a:cubicBezTo>
                    <a:pt x="11" y="374"/>
                    <a:pt x="0" y="330"/>
                    <a:pt x="0" y="279"/>
                  </a:cubicBezTo>
                  <a:cubicBezTo>
                    <a:pt x="0" y="228"/>
                    <a:pt x="11" y="184"/>
                    <a:pt x="37" y="140"/>
                  </a:cubicBezTo>
                  <a:cubicBezTo>
                    <a:pt x="62" y="95"/>
                    <a:pt x="94" y="62"/>
                    <a:pt x="139" y="37"/>
                  </a:cubicBezTo>
                  <a:cubicBezTo>
                    <a:pt x="183" y="11"/>
                    <a:pt x="228" y="0"/>
                    <a:pt x="279" y="0"/>
                  </a:cubicBezTo>
                  <a:cubicBezTo>
                    <a:pt x="330" y="0"/>
                    <a:pt x="373" y="11"/>
                    <a:pt x="418" y="37"/>
                  </a:cubicBezTo>
                  <a:cubicBezTo>
                    <a:pt x="462" y="62"/>
                    <a:pt x="495" y="95"/>
                    <a:pt x="521" y="140"/>
                  </a:cubicBezTo>
                  <a:cubicBezTo>
                    <a:pt x="546" y="184"/>
                    <a:pt x="558" y="228"/>
                    <a:pt x="558" y="27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50"/>
            <p:cNvSpPr/>
            <p:nvPr userDrawn="1"/>
          </p:nvSpPr>
          <p:spPr>
            <a:xfrm>
              <a:off x="4391279" y="5251320"/>
              <a:ext cx="245160" cy="28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" h="795">
                  <a:moveTo>
                    <a:pt x="367" y="419"/>
                  </a:moveTo>
                  <a:lnTo>
                    <a:pt x="51" y="795"/>
                  </a:lnTo>
                  <a:lnTo>
                    <a:pt x="0" y="751"/>
                  </a:lnTo>
                  <a:lnTo>
                    <a:pt x="630" y="0"/>
                  </a:lnTo>
                  <a:lnTo>
                    <a:pt x="682" y="43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51"/>
            <p:cNvSpPr/>
            <p:nvPr userDrawn="1"/>
          </p:nvSpPr>
          <p:spPr>
            <a:xfrm>
              <a:off x="4438440" y="5322600"/>
              <a:ext cx="1515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2" h="422">
                  <a:moveTo>
                    <a:pt x="422" y="211"/>
                  </a:moveTo>
                  <a:cubicBezTo>
                    <a:pt x="422" y="250"/>
                    <a:pt x="413" y="283"/>
                    <a:pt x="394" y="317"/>
                  </a:cubicBezTo>
                  <a:cubicBezTo>
                    <a:pt x="375" y="350"/>
                    <a:pt x="350" y="374"/>
                    <a:pt x="317" y="394"/>
                  </a:cubicBezTo>
                  <a:cubicBezTo>
                    <a:pt x="283" y="413"/>
                    <a:pt x="250" y="422"/>
                    <a:pt x="211" y="422"/>
                  </a:cubicBezTo>
                  <a:cubicBezTo>
                    <a:pt x="172" y="422"/>
                    <a:pt x="139" y="413"/>
                    <a:pt x="105" y="394"/>
                  </a:cubicBezTo>
                  <a:cubicBezTo>
                    <a:pt x="71" y="374"/>
                    <a:pt x="47" y="350"/>
                    <a:pt x="28" y="317"/>
                  </a:cubicBezTo>
                  <a:cubicBezTo>
                    <a:pt x="8" y="283"/>
                    <a:pt x="0" y="250"/>
                    <a:pt x="0" y="211"/>
                  </a:cubicBezTo>
                  <a:cubicBezTo>
                    <a:pt x="0" y="172"/>
                    <a:pt x="8" y="138"/>
                    <a:pt x="28" y="105"/>
                  </a:cubicBezTo>
                  <a:cubicBezTo>
                    <a:pt x="47" y="71"/>
                    <a:pt x="71" y="47"/>
                    <a:pt x="105" y="28"/>
                  </a:cubicBezTo>
                  <a:cubicBezTo>
                    <a:pt x="139" y="9"/>
                    <a:pt x="172" y="0"/>
                    <a:pt x="211" y="0"/>
                  </a:cubicBezTo>
                  <a:cubicBezTo>
                    <a:pt x="250" y="0"/>
                    <a:pt x="283" y="9"/>
                    <a:pt x="317" y="28"/>
                  </a:cubicBezTo>
                  <a:cubicBezTo>
                    <a:pt x="350" y="47"/>
                    <a:pt x="375" y="71"/>
                    <a:pt x="394" y="105"/>
                  </a:cubicBezTo>
                  <a:cubicBezTo>
                    <a:pt x="413" y="138"/>
                    <a:pt x="422" y="172"/>
                    <a:pt x="422" y="21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52"/>
            <p:cNvSpPr/>
            <p:nvPr userDrawn="1"/>
          </p:nvSpPr>
          <p:spPr>
            <a:xfrm>
              <a:off x="6040440" y="2611080"/>
              <a:ext cx="1938960" cy="378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87" h="10518">
                  <a:moveTo>
                    <a:pt x="676" y="10518"/>
                  </a:moveTo>
                  <a:lnTo>
                    <a:pt x="676" y="4130"/>
                  </a:lnTo>
                  <a:lnTo>
                    <a:pt x="0" y="3454"/>
                  </a:lnTo>
                  <a:lnTo>
                    <a:pt x="0" y="0"/>
                  </a:lnTo>
                  <a:lnTo>
                    <a:pt x="5387" y="0"/>
                  </a:lnTo>
                  <a:lnTo>
                    <a:pt x="5387" y="3454"/>
                  </a:lnTo>
                  <a:lnTo>
                    <a:pt x="4711" y="4130"/>
                  </a:lnTo>
                  <a:lnTo>
                    <a:pt x="4711" y="10518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53"/>
            <p:cNvSpPr/>
            <p:nvPr userDrawn="1"/>
          </p:nvSpPr>
          <p:spPr>
            <a:xfrm>
              <a:off x="6024240" y="2594880"/>
              <a:ext cx="1971360" cy="3818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77" h="10608">
                  <a:moveTo>
                    <a:pt x="5388" y="3480"/>
                  </a:moveTo>
                  <a:lnTo>
                    <a:pt x="4737" y="4131"/>
                  </a:lnTo>
                  <a:lnTo>
                    <a:pt x="4711" y="4157"/>
                  </a:lnTo>
                  <a:lnTo>
                    <a:pt x="4711" y="4194"/>
                  </a:lnTo>
                  <a:lnTo>
                    <a:pt x="4711" y="10519"/>
                  </a:lnTo>
                  <a:lnTo>
                    <a:pt x="766" y="10519"/>
                  </a:lnTo>
                  <a:lnTo>
                    <a:pt x="766" y="4194"/>
                  </a:lnTo>
                  <a:lnTo>
                    <a:pt x="766" y="4157"/>
                  </a:lnTo>
                  <a:lnTo>
                    <a:pt x="740" y="4131"/>
                  </a:lnTo>
                  <a:lnTo>
                    <a:pt x="89" y="3480"/>
                  </a:lnTo>
                  <a:lnTo>
                    <a:pt x="89" y="90"/>
                  </a:lnTo>
                  <a:lnTo>
                    <a:pt x="5388" y="90"/>
                  </a:lnTo>
                  <a:close/>
                  <a:moveTo>
                    <a:pt x="0" y="0"/>
                  </a:moveTo>
                  <a:lnTo>
                    <a:pt x="0" y="3517"/>
                  </a:lnTo>
                  <a:lnTo>
                    <a:pt x="677" y="4194"/>
                  </a:lnTo>
                  <a:lnTo>
                    <a:pt x="677" y="10608"/>
                  </a:lnTo>
                  <a:lnTo>
                    <a:pt x="4801" y="10608"/>
                  </a:lnTo>
                  <a:lnTo>
                    <a:pt x="4801" y="4194"/>
                  </a:lnTo>
                  <a:lnTo>
                    <a:pt x="5477" y="3517"/>
                  </a:lnTo>
                  <a:lnTo>
                    <a:pt x="5477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54"/>
            <p:cNvSpPr/>
            <p:nvPr userDrawn="1"/>
          </p:nvSpPr>
          <p:spPr>
            <a:xfrm>
              <a:off x="6177960" y="2751120"/>
              <a:ext cx="1660319" cy="11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13" h="3060">
                  <a:moveTo>
                    <a:pt x="4114" y="3060"/>
                  </a:moveTo>
                  <a:lnTo>
                    <a:pt x="500" y="3060"/>
                  </a:lnTo>
                  <a:cubicBezTo>
                    <a:pt x="224" y="3060"/>
                    <a:pt x="0" y="2836"/>
                    <a:pt x="0" y="2560"/>
                  </a:cubicBezTo>
                  <a:lnTo>
                    <a:pt x="0" y="500"/>
                  </a:lnTo>
                  <a:cubicBezTo>
                    <a:pt x="0" y="224"/>
                    <a:pt x="224" y="0"/>
                    <a:pt x="500" y="0"/>
                  </a:cubicBezTo>
                  <a:lnTo>
                    <a:pt x="4114" y="0"/>
                  </a:lnTo>
                  <a:cubicBezTo>
                    <a:pt x="4389" y="0"/>
                    <a:pt x="4613" y="224"/>
                    <a:pt x="4613" y="500"/>
                  </a:cubicBezTo>
                  <a:lnTo>
                    <a:pt x="4613" y="2560"/>
                  </a:lnTo>
                  <a:cubicBezTo>
                    <a:pt x="4613" y="2836"/>
                    <a:pt x="4389" y="3060"/>
                    <a:pt x="4114" y="3060"/>
                  </a:cubicBez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55"/>
            <p:cNvSpPr/>
            <p:nvPr userDrawn="1"/>
          </p:nvSpPr>
          <p:spPr>
            <a:xfrm>
              <a:off x="6177960" y="2751120"/>
              <a:ext cx="1660319" cy="11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13" h="3060">
                  <a:moveTo>
                    <a:pt x="4114" y="3060"/>
                  </a:moveTo>
                  <a:lnTo>
                    <a:pt x="500" y="3060"/>
                  </a:lnTo>
                  <a:cubicBezTo>
                    <a:pt x="224" y="3060"/>
                    <a:pt x="0" y="2836"/>
                    <a:pt x="0" y="2560"/>
                  </a:cubicBezTo>
                  <a:lnTo>
                    <a:pt x="0" y="500"/>
                  </a:lnTo>
                  <a:cubicBezTo>
                    <a:pt x="0" y="224"/>
                    <a:pt x="224" y="0"/>
                    <a:pt x="500" y="0"/>
                  </a:cubicBezTo>
                  <a:lnTo>
                    <a:pt x="4114" y="0"/>
                  </a:lnTo>
                  <a:cubicBezTo>
                    <a:pt x="4389" y="0"/>
                    <a:pt x="4613" y="224"/>
                    <a:pt x="4613" y="500"/>
                  </a:cubicBezTo>
                  <a:lnTo>
                    <a:pt x="4613" y="2560"/>
                  </a:lnTo>
                  <a:cubicBezTo>
                    <a:pt x="4613" y="2836"/>
                    <a:pt x="4389" y="3060"/>
                    <a:pt x="4114" y="3060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56"/>
            <p:cNvSpPr/>
            <p:nvPr userDrawn="1"/>
          </p:nvSpPr>
          <p:spPr>
            <a:xfrm>
              <a:off x="6414480" y="5027400"/>
              <a:ext cx="1210680" cy="767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4" h="2132">
                  <a:moveTo>
                    <a:pt x="2864" y="2132"/>
                  </a:moveTo>
                  <a:lnTo>
                    <a:pt x="499" y="2132"/>
                  </a:lnTo>
                  <a:cubicBezTo>
                    <a:pt x="223" y="2132"/>
                    <a:pt x="0" y="1908"/>
                    <a:pt x="0" y="1633"/>
                  </a:cubicBezTo>
                  <a:lnTo>
                    <a:pt x="0" y="500"/>
                  </a:lnTo>
                  <a:cubicBezTo>
                    <a:pt x="0" y="224"/>
                    <a:pt x="223" y="0"/>
                    <a:pt x="499" y="0"/>
                  </a:cubicBezTo>
                  <a:lnTo>
                    <a:pt x="2864" y="0"/>
                  </a:lnTo>
                  <a:cubicBezTo>
                    <a:pt x="3140" y="0"/>
                    <a:pt x="3364" y="224"/>
                    <a:pt x="3364" y="500"/>
                  </a:cubicBezTo>
                  <a:lnTo>
                    <a:pt x="3364" y="1633"/>
                  </a:lnTo>
                  <a:cubicBezTo>
                    <a:pt x="3364" y="1908"/>
                    <a:pt x="3140" y="2132"/>
                    <a:pt x="2864" y="2132"/>
                  </a:cubicBez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57"/>
            <p:cNvSpPr/>
            <p:nvPr userDrawn="1"/>
          </p:nvSpPr>
          <p:spPr>
            <a:xfrm>
              <a:off x="6414480" y="5027400"/>
              <a:ext cx="1210680" cy="767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4" h="2132">
                  <a:moveTo>
                    <a:pt x="2864" y="2132"/>
                  </a:moveTo>
                  <a:lnTo>
                    <a:pt x="499" y="2132"/>
                  </a:lnTo>
                  <a:cubicBezTo>
                    <a:pt x="223" y="2132"/>
                    <a:pt x="0" y="1908"/>
                    <a:pt x="0" y="1633"/>
                  </a:cubicBezTo>
                  <a:lnTo>
                    <a:pt x="0" y="500"/>
                  </a:lnTo>
                  <a:cubicBezTo>
                    <a:pt x="0" y="224"/>
                    <a:pt x="223" y="0"/>
                    <a:pt x="499" y="0"/>
                  </a:cubicBezTo>
                  <a:lnTo>
                    <a:pt x="2864" y="0"/>
                  </a:lnTo>
                  <a:cubicBezTo>
                    <a:pt x="3140" y="0"/>
                    <a:pt x="3364" y="224"/>
                    <a:pt x="3364" y="500"/>
                  </a:cubicBezTo>
                  <a:lnTo>
                    <a:pt x="3364" y="1633"/>
                  </a:lnTo>
                  <a:cubicBezTo>
                    <a:pt x="3364" y="1908"/>
                    <a:pt x="3140" y="2132"/>
                    <a:pt x="2864" y="2132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58"/>
            <p:cNvSpPr/>
            <p:nvPr userDrawn="1"/>
          </p:nvSpPr>
          <p:spPr>
            <a:xfrm>
              <a:off x="7162200" y="3237480"/>
              <a:ext cx="687959" cy="68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2" h="1912">
                  <a:moveTo>
                    <a:pt x="1912" y="956"/>
                  </a:moveTo>
                  <a:cubicBezTo>
                    <a:pt x="1912" y="1132"/>
                    <a:pt x="1872" y="1282"/>
                    <a:pt x="1784" y="1434"/>
                  </a:cubicBezTo>
                  <a:cubicBezTo>
                    <a:pt x="1696" y="1586"/>
                    <a:pt x="1586" y="1696"/>
                    <a:pt x="1434" y="1784"/>
                  </a:cubicBezTo>
                  <a:cubicBezTo>
                    <a:pt x="1281" y="1872"/>
                    <a:pt x="1132" y="1912"/>
                    <a:pt x="956" y="1912"/>
                  </a:cubicBezTo>
                  <a:cubicBezTo>
                    <a:pt x="780" y="1912"/>
                    <a:pt x="630" y="1872"/>
                    <a:pt x="478" y="1784"/>
                  </a:cubicBezTo>
                  <a:cubicBezTo>
                    <a:pt x="325" y="1696"/>
                    <a:pt x="216" y="1586"/>
                    <a:pt x="128" y="1434"/>
                  </a:cubicBezTo>
                  <a:cubicBezTo>
                    <a:pt x="40" y="1282"/>
                    <a:pt x="0" y="1132"/>
                    <a:pt x="0" y="956"/>
                  </a:cubicBezTo>
                  <a:cubicBezTo>
                    <a:pt x="0" y="780"/>
                    <a:pt x="40" y="630"/>
                    <a:pt x="128" y="478"/>
                  </a:cubicBezTo>
                  <a:cubicBezTo>
                    <a:pt x="216" y="325"/>
                    <a:pt x="325" y="216"/>
                    <a:pt x="478" y="128"/>
                  </a:cubicBezTo>
                  <a:cubicBezTo>
                    <a:pt x="630" y="40"/>
                    <a:pt x="780" y="0"/>
                    <a:pt x="956" y="0"/>
                  </a:cubicBezTo>
                  <a:cubicBezTo>
                    <a:pt x="1132" y="0"/>
                    <a:pt x="1281" y="40"/>
                    <a:pt x="1434" y="128"/>
                  </a:cubicBezTo>
                  <a:cubicBezTo>
                    <a:pt x="1586" y="216"/>
                    <a:pt x="1696" y="325"/>
                    <a:pt x="1784" y="478"/>
                  </a:cubicBezTo>
                  <a:cubicBezTo>
                    <a:pt x="1872" y="630"/>
                    <a:pt x="1912" y="780"/>
                    <a:pt x="1912" y="95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59"/>
            <p:cNvSpPr/>
            <p:nvPr userDrawn="1"/>
          </p:nvSpPr>
          <p:spPr>
            <a:xfrm>
              <a:off x="7162200" y="3237480"/>
              <a:ext cx="687959" cy="68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2" h="1912">
                  <a:moveTo>
                    <a:pt x="1912" y="956"/>
                  </a:moveTo>
                  <a:cubicBezTo>
                    <a:pt x="1912" y="1132"/>
                    <a:pt x="1872" y="1282"/>
                    <a:pt x="1784" y="1434"/>
                  </a:cubicBezTo>
                  <a:cubicBezTo>
                    <a:pt x="1696" y="1586"/>
                    <a:pt x="1586" y="1696"/>
                    <a:pt x="1434" y="1784"/>
                  </a:cubicBezTo>
                  <a:cubicBezTo>
                    <a:pt x="1281" y="1872"/>
                    <a:pt x="1132" y="1912"/>
                    <a:pt x="956" y="1912"/>
                  </a:cubicBezTo>
                  <a:cubicBezTo>
                    <a:pt x="780" y="1912"/>
                    <a:pt x="630" y="1872"/>
                    <a:pt x="478" y="1784"/>
                  </a:cubicBezTo>
                  <a:cubicBezTo>
                    <a:pt x="325" y="1696"/>
                    <a:pt x="216" y="1586"/>
                    <a:pt x="128" y="1434"/>
                  </a:cubicBezTo>
                  <a:cubicBezTo>
                    <a:pt x="40" y="1282"/>
                    <a:pt x="0" y="1132"/>
                    <a:pt x="0" y="956"/>
                  </a:cubicBezTo>
                  <a:cubicBezTo>
                    <a:pt x="0" y="780"/>
                    <a:pt x="40" y="630"/>
                    <a:pt x="128" y="478"/>
                  </a:cubicBezTo>
                  <a:cubicBezTo>
                    <a:pt x="216" y="325"/>
                    <a:pt x="325" y="216"/>
                    <a:pt x="478" y="128"/>
                  </a:cubicBezTo>
                  <a:cubicBezTo>
                    <a:pt x="630" y="40"/>
                    <a:pt x="780" y="0"/>
                    <a:pt x="956" y="0"/>
                  </a:cubicBezTo>
                  <a:cubicBezTo>
                    <a:pt x="1132" y="0"/>
                    <a:pt x="1281" y="40"/>
                    <a:pt x="1434" y="128"/>
                  </a:cubicBezTo>
                  <a:cubicBezTo>
                    <a:pt x="1586" y="216"/>
                    <a:pt x="1696" y="325"/>
                    <a:pt x="1784" y="478"/>
                  </a:cubicBezTo>
                  <a:cubicBezTo>
                    <a:pt x="1872" y="630"/>
                    <a:pt x="1912" y="780"/>
                    <a:pt x="1912" y="956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60"/>
            <p:cNvSpPr/>
            <p:nvPr userDrawn="1"/>
          </p:nvSpPr>
          <p:spPr>
            <a:xfrm>
              <a:off x="7241760" y="3317039"/>
              <a:ext cx="528840" cy="52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0" h="1470">
                  <a:moveTo>
                    <a:pt x="1470" y="735"/>
                  </a:moveTo>
                  <a:cubicBezTo>
                    <a:pt x="1470" y="870"/>
                    <a:pt x="1439" y="985"/>
                    <a:pt x="1372" y="1103"/>
                  </a:cubicBezTo>
                  <a:cubicBezTo>
                    <a:pt x="1304" y="1220"/>
                    <a:pt x="1220" y="1304"/>
                    <a:pt x="1103" y="1372"/>
                  </a:cubicBezTo>
                  <a:cubicBezTo>
                    <a:pt x="985" y="1439"/>
                    <a:pt x="870" y="1470"/>
                    <a:pt x="735" y="1470"/>
                  </a:cubicBezTo>
                  <a:cubicBezTo>
                    <a:pt x="600" y="1470"/>
                    <a:pt x="484" y="1439"/>
                    <a:pt x="367" y="1372"/>
                  </a:cubicBezTo>
                  <a:cubicBezTo>
                    <a:pt x="249" y="1304"/>
                    <a:pt x="165" y="1220"/>
                    <a:pt x="98" y="1103"/>
                  </a:cubicBezTo>
                  <a:cubicBezTo>
                    <a:pt x="30" y="985"/>
                    <a:pt x="0" y="870"/>
                    <a:pt x="0" y="735"/>
                  </a:cubicBezTo>
                  <a:cubicBezTo>
                    <a:pt x="0" y="600"/>
                    <a:pt x="30" y="484"/>
                    <a:pt x="98" y="367"/>
                  </a:cubicBezTo>
                  <a:cubicBezTo>
                    <a:pt x="165" y="249"/>
                    <a:pt x="249" y="165"/>
                    <a:pt x="367" y="98"/>
                  </a:cubicBezTo>
                  <a:cubicBezTo>
                    <a:pt x="484" y="30"/>
                    <a:pt x="600" y="0"/>
                    <a:pt x="735" y="0"/>
                  </a:cubicBezTo>
                  <a:cubicBezTo>
                    <a:pt x="870" y="0"/>
                    <a:pt x="985" y="30"/>
                    <a:pt x="1103" y="98"/>
                  </a:cubicBezTo>
                  <a:cubicBezTo>
                    <a:pt x="1220" y="165"/>
                    <a:pt x="1304" y="249"/>
                    <a:pt x="1372" y="367"/>
                  </a:cubicBezTo>
                  <a:cubicBezTo>
                    <a:pt x="1439" y="484"/>
                    <a:pt x="1470" y="600"/>
                    <a:pt x="1470" y="7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61"/>
            <p:cNvSpPr/>
            <p:nvPr userDrawn="1"/>
          </p:nvSpPr>
          <p:spPr>
            <a:xfrm>
              <a:off x="7165799" y="3237480"/>
              <a:ext cx="702000" cy="70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1" h="1961">
                  <a:moveTo>
                    <a:pt x="178" y="1438"/>
                  </a:moveTo>
                  <a:cubicBezTo>
                    <a:pt x="339" y="1693"/>
                    <a:pt x="623" y="1863"/>
                    <a:pt x="946" y="1863"/>
                  </a:cubicBezTo>
                  <a:cubicBezTo>
                    <a:pt x="1446" y="1863"/>
                    <a:pt x="1853" y="1456"/>
                    <a:pt x="1853" y="956"/>
                  </a:cubicBezTo>
                  <a:cubicBezTo>
                    <a:pt x="1853" y="632"/>
                    <a:pt x="1682" y="347"/>
                    <a:pt x="1425" y="186"/>
                  </a:cubicBezTo>
                  <a:cubicBezTo>
                    <a:pt x="1378" y="157"/>
                    <a:pt x="1256" y="0"/>
                    <a:pt x="1256" y="0"/>
                  </a:cubicBezTo>
                  <a:cubicBezTo>
                    <a:pt x="1659" y="131"/>
                    <a:pt x="1951" y="510"/>
                    <a:pt x="1951" y="956"/>
                  </a:cubicBezTo>
                  <a:cubicBezTo>
                    <a:pt x="1951" y="1510"/>
                    <a:pt x="1500" y="1961"/>
                    <a:pt x="946" y="1961"/>
                  </a:cubicBezTo>
                  <a:cubicBezTo>
                    <a:pt x="511" y="1961"/>
                    <a:pt x="139" y="1682"/>
                    <a:pt x="0" y="129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62"/>
            <p:cNvSpPr/>
            <p:nvPr userDrawn="1"/>
          </p:nvSpPr>
          <p:spPr>
            <a:xfrm>
              <a:off x="6800760" y="2876040"/>
              <a:ext cx="352440" cy="35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0" h="980">
                  <a:moveTo>
                    <a:pt x="980" y="490"/>
                  </a:moveTo>
                  <a:cubicBezTo>
                    <a:pt x="980" y="580"/>
                    <a:pt x="959" y="657"/>
                    <a:pt x="914" y="735"/>
                  </a:cubicBezTo>
                  <a:cubicBezTo>
                    <a:pt x="869" y="813"/>
                    <a:pt x="813" y="869"/>
                    <a:pt x="735" y="914"/>
                  </a:cubicBezTo>
                  <a:cubicBezTo>
                    <a:pt x="657" y="959"/>
                    <a:pt x="580" y="980"/>
                    <a:pt x="490" y="980"/>
                  </a:cubicBezTo>
                  <a:cubicBezTo>
                    <a:pt x="399" y="980"/>
                    <a:pt x="323" y="959"/>
                    <a:pt x="245" y="914"/>
                  </a:cubicBezTo>
                  <a:cubicBezTo>
                    <a:pt x="166" y="869"/>
                    <a:pt x="110" y="813"/>
                    <a:pt x="65" y="735"/>
                  </a:cubicBezTo>
                  <a:cubicBezTo>
                    <a:pt x="20" y="657"/>
                    <a:pt x="0" y="580"/>
                    <a:pt x="0" y="490"/>
                  </a:cubicBezTo>
                  <a:cubicBezTo>
                    <a:pt x="0" y="400"/>
                    <a:pt x="20" y="323"/>
                    <a:pt x="65" y="245"/>
                  </a:cubicBezTo>
                  <a:cubicBezTo>
                    <a:pt x="110" y="167"/>
                    <a:pt x="166" y="110"/>
                    <a:pt x="245" y="65"/>
                  </a:cubicBezTo>
                  <a:cubicBezTo>
                    <a:pt x="323" y="20"/>
                    <a:pt x="399" y="0"/>
                    <a:pt x="490" y="0"/>
                  </a:cubicBezTo>
                  <a:cubicBezTo>
                    <a:pt x="580" y="0"/>
                    <a:pt x="657" y="20"/>
                    <a:pt x="735" y="65"/>
                  </a:cubicBezTo>
                  <a:cubicBezTo>
                    <a:pt x="813" y="110"/>
                    <a:pt x="869" y="167"/>
                    <a:pt x="914" y="245"/>
                  </a:cubicBezTo>
                  <a:cubicBezTo>
                    <a:pt x="959" y="323"/>
                    <a:pt x="980" y="400"/>
                    <a:pt x="980" y="49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63"/>
            <p:cNvSpPr/>
            <p:nvPr userDrawn="1"/>
          </p:nvSpPr>
          <p:spPr>
            <a:xfrm>
              <a:off x="6800760" y="2876040"/>
              <a:ext cx="352440" cy="35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0" h="980">
                  <a:moveTo>
                    <a:pt x="980" y="490"/>
                  </a:moveTo>
                  <a:cubicBezTo>
                    <a:pt x="980" y="580"/>
                    <a:pt x="959" y="657"/>
                    <a:pt x="914" y="735"/>
                  </a:cubicBezTo>
                  <a:cubicBezTo>
                    <a:pt x="869" y="813"/>
                    <a:pt x="813" y="869"/>
                    <a:pt x="735" y="914"/>
                  </a:cubicBezTo>
                  <a:cubicBezTo>
                    <a:pt x="657" y="959"/>
                    <a:pt x="580" y="980"/>
                    <a:pt x="490" y="980"/>
                  </a:cubicBezTo>
                  <a:cubicBezTo>
                    <a:pt x="399" y="980"/>
                    <a:pt x="323" y="959"/>
                    <a:pt x="245" y="914"/>
                  </a:cubicBezTo>
                  <a:cubicBezTo>
                    <a:pt x="166" y="869"/>
                    <a:pt x="110" y="813"/>
                    <a:pt x="65" y="735"/>
                  </a:cubicBezTo>
                  <a:cubicBezTo>
                    <a:pt x="20" y="657"/>
                    <a:pt x="0" y="580"/>
                    <a:pt x="0" y="490"/>
                  </a:cubicBezTo>
                  <a:cubicBezTo>
                    <a:pt x="0" y="400"/>
                    <a:pt x="20" y="323"/>
                    <a:pt x="65" y="245"/>
                  </a:cubicBezTo>
                  <a:cubicBezTo>
                    <a:pt x="110" y="167"/>
                    <a:pt x="166" y="110"/>
                    <a:pt x="245" y="65"/>
                  </a:cubicBezTo>
                  <a:cubicBezTo>
                    <a:pt x="323" y="20"/>
                    <a:pt x="399" y="0"/>
                    <a:pt x="490" y="0"/>
                  </a:cubicBezTo>
                  <a:cubicBezTo>
                    <a:pt x="580" y="0"/>
                    <a:pt x="657" y="20"/>
                    <a:pt x="735" y="65"/>
                  </a:cubicBezTo>
                  <a:cubicBezTo>
                    <a:pt x="813" y="110"/>
                    <a:pt x="869" y="167"/>
                    <a:pt x="914" y="245"/>
                  </a:cubicBezTo>
                  <a:cubicBezTo>
                    <a:pt x="959" y="323"/>
                    <a:pt x="980" y="400"/>
                    <a:pt x="980" y="490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64"/>
            <p:cNvSpPr/>
            <p:nvPr userDrawn="1"/>
          </p:nvSpPr>
          <p:spPr>
            <a:xfrm>
              <a:off x="6871320" y="2946600"/>
              <a:ext cx="21132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588">
                  <a:moveTo>
                    <a:pt x="588" y="294"/>
                  </a:moveTo>
                  <a:cubicBezTo>
                    <a:pt x="588" y="348"/>
                    <a:pt x="575" y="394"/>
                    <a:pt x="548" y="441"/>
                  </a:cubicBezTo>
                  <a:cubicBezTo>
                    <a:pt x="521" y="488"/>
                    <a:pt x="488" y="521"/>
                    <a:pt x="441" y="548"/>
                  </a:cubicBezTo>
                  <a:cubicBezTo>
                    <a:pt x="394" y="575"/>
                    <a:pt x="348" y="588"/>
                    <a:pt x="294" y="588"/>
                  </a:cubicBezTo>
                  <a:cubicBezTo>
                    <a:pt x="240" y="588"/>
                    <a:pt x="194" y="575"/>
                    <a:pt x="147" y="548"/>
                  </a:cubicBezTo>
                  <a:cubicBezTo>
                    <a:pt x="100" y="521"/>
                    <a:pt x="66" y="488"/>
                    <a:pt x="39" y="441"/>
                  </a:cubicBezTo>
                  <a:cubicBezTo>
                    <a:pt x="12" y="394"/>
                    <a:pt x="0" y="348"/>
                    <a:pt x="0" y="294"/>
                  </a:cubicBezTo>
                  <a:cubicBezTo>
                    <a:pt x="0" y="240"/>
                    <a:pt x="12" y="194"/>
                    <a:pt x="39" y="147"/>
                  </a:cubicBezTo>
                  <a:cubicBezTo>
                    <a:pt x="66" y="100"/>
                    <a:pt x="100" y="66"/>
                    <a:pt x="147" y="39"/>
                  </a:cubicBezTo>
                  <a:cubicBezTo>
                    <a:pt x="194" y="12"/>
                    <a:pt x="240" y="0"/>
                    <a:pt x="294" y="0"/>
                  </a:cubicBezTo>
                  <a:cubicBezTo>
                    <a:pt x="348" y="0"/>
                    <a:pt x="394" y="12"/>
                    <a:pt x="441" y="39"/>
                  </a:cubicBezTo>
                  <a:cubicBezTo>
                    <a:pt x="488" y="66"/>
                    <a:pt x="521" y="100"/>
                    <a:pt x="548" y="147"/>
                  </a:cubicBezTo>
                  <a:cubicBezTo>
                    <a:pt x="575" y="194"/>
                    <a:pt x="588" y="240"/>
                    <a:pt x="588" y="29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65"/>
            <p:cNvSpPr/>
            <p:nvPr userDrawn="1"/>
          </p:nvSpPr>
          <p:spPr>
            <a:xfrm>
              <a:off x="6783120" y="2858400"/>
              <a:ext cx="350280" cy="32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4" h="906">
                  <a:moveTo>
                    <a:pt x="767" y="162"/>
                  </a:moveTo>
                  <a:cubicBezTo>
                    <a:pt x="701" y="121"/>
                    <a:pt x="622" y="98"/>
                    <a:pt x="539" y="98"/>
                  </a:cubicBezTo>
                  <a:cubicBezTo>
                    <a:pt x="295" y="98"/>
                    <a:pt x="98" y="296"/>
                    <a:pt x="98" y="539"/>
                  </a:cubicBezTo>
                  <a:cubicBezTo>
                    <a:pt x="98" y="622"/>
                    <a:pt x="121" y="701"/>
                    <a:pt x="162" y="767"/>
                  </a:cubicBezTo>
                  <a:lnTo>
                    <a:pt x="144" y="906"/>
                  </a:lnTo>
                  <a:cubicBezTo>
                    <a:pt x="54" y="809"/>
                    <a:pt x="0" y="680"/>
                    <a:pt x="0" y="539"/>
                  </a:cubicBezTo>
                  <a:cubicBezTo>
                    <a:pt x="0" y="241"/>
                    <a:pt x="241" y="0"/>
                    <a:pt x="539" y="0"/>
                  </a:cubicBezTo>
                  <a:cubicBezTo>
                    <a:pt x="717" y="0"/>
                    <a:pt x="876" y="87"/>
                    <a:pt x="974" y="221"/>
                  </a:cubicBezTo>
                  <a:cubicBezTo>
                    <a:pt x="974" y="221"/>
                    <a:pt x="774" y="166"/>
                    <a:pt x="767" y="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66"/>
            <p:cNvSpPr/>
            <p:nvPr userDrawn="1"/>
          </p:nvSpPr>
          <p:spPr>
            <a:xfrm>
              <a:off x="6915600" y="2990880"/>
              <a:ext cx="12312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342">
                  <a:moveTo>
                    <a:pt x="171" y="342"/>
                  </a:moveTo>
                  <a:cubicBezTo>
                    <a:pt x="108" y="342"/>
                    <a:pt x="50" y="307"/>
                    <a:pt x="20" y="252"/>
                  </a:cubicBezTo>
                  <a:cubicBezTo>
                    <a:pt x="-25" y="169"/>
                    <a:pt x="7" y="65"/>
                    <a:pt x="90" y="20"/>
                  </a:cubicBezTo>
                  <a:cubicBezTo>
                    <a:pt x="115" y="7"/>
                    <a:pt x="143" y="0"/>
                    <a:pt x="171" y="0"/>
                  </a:cubicBezTo>
                  <a:cubicBezTo>
                    <a:pt x="234" y="0"/>
                    <a:pt x="292" y="34"/>
                    <a:pt x="322" y="90"/>
                  </a:cubicBezTo>
                  <a:cubicBezTo>
                    <a:pt x="343" y="130"/>
                    <a:pt x="348" y="176"/>
                    <a:pt x="335" y="220"/>
                  </a:cubicBezTo>
                  <a:cubicBezTo>
                    <a:pt x="321" y="264"/>
                    <a:pt x="292" y="300"/>
                    <a:pt x="252" y="322"/>
                  </a:cubicBezTo>
                  <a:cubicBezTo>
                    <a:pt x="227" y="335"/>
                    <a:pt x="199" y="342"/>
                    <a:pt x="171" y="34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67"/>
            <p:cNvSpPr/>
            <p:nvPr userDrawn="1"/>
          </p:nvSpPr>
          <p:spPr>
            <a:xfrm>
              <a:off x="6907680" y="2982960"/>
              <a:ext cx="138600" cy="13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" h="386">
                  <a:moveTo>
                    <a:pt x="324" y="122"/>
                  </a:moveTo>
                  <a:cubicBezTo>
                    <a:pt x="363" y="195"/>
                    <a:pt x="336" y="285"/>
                    <a:pt x="263" y="324"/>
                  </a:cubicBezTo>
                  <a:cubicBezTo>
                    <a:pt x="241" y="336"/>
                    <a:pt x="217" y="342"/>
                    <a:pt x="193" y="342"/>
                  </a:cubicBezTo>
                  <a:cubicBezTo>
                    <a:pt x="140" y="342"/>
                    <a:pt x="88" y="314"/>
                    <a:pt x="61" y="263"/>
                  </a:cubicBezTo>
                  <a:cubicBezTo>
                    <a:pt x="22" y="191"/>
                    <a:pt x="50" y="100"/>
                    <a:pt x="122" y="61"/>
                  </a:cubicBezTo>
                  <a:cubicBezTo>
                    <a:pt x="145" y="49"/>
                    <a:pt x="169" y="43"/>
                    <a:pt x="193" y="43"/>
                  </a:cubicBezTo>
                  <a:cubicBezTo>
                    <a:pt x="246" y="43"/>
                    <a:pt x="297" y="72"/>
                    <a:pt x="324" y="122"/>
                  </a:cubicBezTo>
                  <a:close/>
                  <a:moveTo>
                    <a:pt x="193" y="0"/>
                  </a:moveTo>
                  <a:cubicBezTo>
                    <a:pt x="161" y="0"/>
                    <a:pt x="129" y="8"/>
                    <a:pt x="101" y="23"/>
                  </a:cubicBezTo>
                  <a:cubicBezTo>
                    <a:pt x="56" y="47"/>
                    <a:pt x="23" y="88"/>
                    <a:pt x="8" y="137"/>
                  </a:cubicBezTo>
                  <a:cubicBezTo>
                    <a:pt x="-7" y="186"/>
                    <a:pt x="-2" y="239"/>
                    <a:pt x="23" y="284"/>
                  </a:cubicBezTo>
                  <a:cubicBezTo>
                    <a:pt x="56" y="347"/>
                    <a:pt x="122" y="386"/>
                    <a:pt x="193" y="386"/>
                  </a:cubicBezTo>
                  <a:cubicBezTo>
                    <a:pt x="225" y="386"/>
                    <a:pt x="256" y="378"/>
                    <a:pt x="284" y="363"/>
                  </a:cubicBezTo>
                  <a:cubicBezTo>
                    <a:pt x="378" y="313"/>
                    <a:pt x="413" y="195"/>
                    <a:pt x="363" y="101"/>
                  </a:cubicBezTo>
                  <a:cubicBezTo>
                    <a:pt x="329" y="39"/>
                    <a:pt x="264" y="0"/>
                    <a:pt x="193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68"/>
            <p:cNvSpPr/>
            <p:nvPr userDrawn="1"/>
          </p:nvSpPr>
          <p:spPr>
            <a:xfrm>
              <a:off x="6928920" y="2981520"/>
              <a:ext cx="9540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6" h="393">
                  <a:moveTo>
                    <a:pt x="202" y="393"/>
                  </a:moveTo>
                  <a:cubicBezTo>
                    <a:pt x="185" y="393"/>
                    <a:pt x="169" y="384"/>
                    <a:pt x="161" y="368"/>
                  </a:cubicBezTo>
                  <a:lnTo>
                    <a:pt x="6" y="80"/>
                  </a:lnTo>
                  <a:cubicBezTo>
                    <a:pt x="-1" y="67"/>
                    <a:pt x="-2" y="52"/>
                    <a:pt x="4" y="38"/>
                  </a:cubicBezTo>
                  <a:cubicBezTo>
                    <a:pt x="8" y="28"/>
                    <a:pt x="18" y="19"/>
                    <a:pt x="28" y="14"/>
                  </a:cubicBezTo>
                  <a:lnTo>
                    <a:pt x="43" y="6"/>
                  </a:lnTo>
                  <a:cubicBezTo>
                    <a:pt x="50" y="2"/>
                    <a:pt x="57" y="0"/>
                    <a:pt x="65" y="0"/>
                  </a:cubicBezTo>
                  <a:cubicBezTo>
                    <a:pt x="83" y="0"/>
                    <a:pt x="99" y="10"/>
                    <a:pt x="107" y="25"/>
                  </a:cubicBezTo>
                  <a:lnTo>
                    <a:pt x="260" y="311"/>
                  </a:lnTo>
                  <a:cubicBezTo>
                    <a:pt x="274" y="336"/>
                    <a:pt x="264" y="366"/>
                    <a:pt x="240" y="380"/>
                  </a:cubicBezTo>
                  <a:lnTo>
                    <a:pt x="225" y="388"/>
                  </a:lnTo>
                  <a:cubicBezTo>
                    <a:pt x="218" y="391"/>
                    <a:pt x="210" y="393"/>
                    <a:pt x="202" y="3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69"/>
            <p:cNvSpPr/>
            <p:nvPr userDrawn="1"/>
          </p:nvSpPr>
          <p:spPr>
            <a:xfrm>
              <a:off x="6920999" y="2973600"/>
              <a:ext cx="11160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1" h="437">
                  <a:moveTo>
                    <a:pt x="110" y="58"/>
                  </a:moveTo>
                  <a:lnTo>
                    <a:pt x="265" y="346"/>
                  </a:lnTo>
                  <a:cubicBezTo>
                    <a:pt x="271" y="359"/>
                    <a:pt x="267" y="374"/>
                    <a:pt x="254" y="381"/>
                  </a:cubicBezTo>
                  <a:lnTo>
                    <a:pt x="236" y="390"/>
                  </a:lnTo>
                  <a:cubicBezTo>
                    <a:pt x="233" y="392"/>
                    <a:pt x="228" y="393"/>
                    <a:pt x="224" y="393"/>
                  </a:cubicBezTo>
                  <a:cubicBezTo>
                    <a:pt x="215" y="393"/>
                    <a:pt x="207" y="388"/>
                    <a:pt x="202" y="380"/>
                  </a:cubicBezTo>
                  <a:lnTo>
                    <a:pt x="47" y="91"/>
                  </a:lnTo>
                  <a:cubicBezTo>
                    <a:pt x="40" y="79"/>
                    <a:pt x="45" y="63"/>
                    <a:pt x="57" y="57"/>
                  </a:cubicBezTo>
                  <a:lnTo>
                    <a:pt x="75" y="47"/>
                  </a:lnTo>
                  <a:cubicBezTo>
                    <a:pt x="79" y="45"/>
                    <a:pt x="83" y="44"/>
                    <a:pt x="87" y="44"/>
                  </a:cubicBezTo>
                  <a:cubicBezTo>
                    <a:pt x="96" y="44"/>
                    <a:pt x="105" y="49"/>
                    <a:pt x="110" y="58"/>
                  </a:cubicBezTo>
                  <a:close/>
                  <a:moveTo>
                    <a:pt x="87" y="0"/>
                  </a:moveTo>
                  <a:cubicBezTo>
                    <a:pt x="76" y="0"/>
                    <a:pt x="64" y="3"/>
                    <a:pt x="54" y="9"/>
                  </a:cubicBezTo>
                  <a:lnTo>
                    <a:pt x="36" y="18"/>
                  </a:lnTo>
                  <a:cubicBezTo>
                    <a:pt x="20" y="27"/>
                    <a:pt x="8" y="41"/>
                    <a:pt x="3" y="59"/>
                  </a:cubicBezTo>
                  <a:cubicBezTo>
                    <a:pt x="-2" y="77"/>
                    <a:pt x="-1" y="96"/>
                    <a:pt x="8" y="112"/>
                  </a:cubicBezTo>
                  <a:lnTo>
                    <a:pt x="163" y="401"/>
                  </a:lnTo>
                  <a:cubicBezTo>
                    <a:pt x="175" y="423"/>
                    <a:pt x="199" y="437"/>
                    <a:pt x="224" y="437"/>
                  </a:cubicBezTo>
                  <a:cubicBezTo>
                    <a:pt x="236" y="437"/>
                    <a:pt x="247" y="434"/>
                    <a:pt x="257" y="429"/>
                  </a:cubicBezTo>
                  <a:lnTo>
                    <a:pt x="275" y="419"/>
                  </a:lnTo>
                  <a:cubicBezTo>
                    <a:pt x="309" y="401"/>
                    <a:pt x="321" y="359"/>
                    <a:pt x="303" y="326"/>
                  </a:cubicBezTo>
                  <a:lnTo>
                    <a:pt x="148" y="37"/>
                  </a:lnTo>
                  <a:cubicBezTo>
                    <a:pt x="136" y="14"/>
                    <a:pt x="113" y="0"/>
                    <a:pt x="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70"/>
            <p:cNvSpPr/>
            <p:nvPr userDrawn="1"/>
          </p:nvSpPr>
          <p:spPr>
            <a:xfrm>
              <a:off x="7054560" y="2883600"/>
              <a:ext cx="644040" cy="42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0" h="1172">
                  <a:moveTo>
                    <a:pt x="1764" y="1130"/>
                  </a:moveTo>
                  <a:lnTo>
                    <a:pt x="1738" y="1172"/>
                  </a:lnTo>
                  <a:lnTo>
                    <a:pt x="0" y="84"/>
                  </a:lnTo>
                  <a:lnTo>
                    <a:pt x="52" y="0"/>
                  </a:lnTo>
                  <a:lnTo>
                    <a:pt x="1790" y="108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71"/>
            <p:cNvSpPr/>
            <p:nvPr userDrawn="1"/>
          </p:nvSpPr>
          <p:spPr>
            <a:xfrm>
              <a:off x="6807240" y="3127679"/>
              <a:ext cx="425160" cy="65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2" h="1808">
                  <a:moveTo>
                    <a:pt x="1141" y="1782"/>
                  </a:moveTo>
                  <a:lnTo>
                    <a:pt x="1099" y="1808"/>
                  </a:lnTo>
                  <a:lnTo>
                    <a:pt x="0" y="52"/>
                  </a:lnTo>
                  <a:lnTo>
                    <a:pt x="84" y="0"/>
                  </a:lnTo>
                  <a:lnTo>
                    <a:pt x="1182" y="17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72"/>
            <p:cNvSpPr/>
            <p:nvPr userDrawn="1"/>
          </p:nvSpPr>
          <p:spPr>
            <a:xfrm>
              <a:off x="7738199" y="4188600"/>
              <a:ext cx="93600" cy="161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1" h="4480">
                  <a:moveTo>
                    <a:pt x="0" y="0"/>
                  </a:moveTo>
                  <a:lnTo>
                    <a:pt x="261" y="0"/>
                  </a:lnTo>
                  <a:lnTo>
                    <a:pt x="261" y="4480"/>
                  </a:lnTo>
                  <a:lnTo>
                    <a:pt x="0" y="4480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73"/>
            <p:cNvSpPr/>
            <p:nvPr userDrawn="1"/>
          </p:nvSpPr>
          <p:spPr>
            <a:xfrm>
              <a:off x="7722000" y="4172400"/>
              <a:ext cx="126000" cy="164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1" h="4570">
                  <a:moveTo>
                    <a:pt x="261" y="4481"/>
                  </a:moveTo>
                  <a:lnTo>
                    <a:pt x="89" y="4481"/>
                  </a:lnTo>
                  <a:lnTo>
                    <a:pt x="89" y="89"/>
                  </a:lnTo>
                  <a:lnTo>
                    <a:pt x="261" y="89"/>
                  </a:lnTo>
                  <a:close/>
                  <a:moveTo>
                    <a:pt x="351" y="0"/>
                  </a:moveTo>
                  <a:lnTo>
                    <a:pt x="0" y="0"/>
                  </a:lnTo>
                  <a:lnTo>
                    <a:pt x="0" y="4570"/>
                  </a:lnTo>
                  <a:lnTo>
                    <a:pt x="351" y="457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74"/>
            <p:cNvSpPr/>
            <p:nvPr userDrawn="1"/>
          </p:nvSpPr>
          <p:spPr>
            <a:xfrm>
              <a:off x="6188400" y="4188600"/>
              <a:ext cx="93600" cy="161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1" h="4480">
                  <a:moveTo>
                    <a:pt x="0" y="0"/>
                  </a:moveTo>
                  <a:lnTo>
                    <a:pt x="261" y="0"/>
                  </a:lnTo>
                  <a:lnTo>
                    <a:pt x="261" y="4480"/>
                  </a:lnTo>
                  <a:lnTo>
                    <a:pt x="0" y="4480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75"/>
            <p:cNvSpPr/>
            <p:nvPr userDrawn="1"/>
          </p:nvSpPr>
          <p:spPr>
            <a:xfrm>
              <a:off x="6172200" y="4172400"/>
              <a:ext cx="126000" cy="164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1" h="4570">
                  <a:moveTo>
                    <a:pt x="262" y="4481"/>
                  </a:moveTo>
                  <a:lnTo>
                    <a:pt x="89" y="4481"/>
                  </a:lnTo>
                  <a:lnTo>
                    <a:pt x="89" y="89"/>
                  </a:lnTo>
                  <a:lnTo>
                    <a:pt x="262" y="89"/>
                  </a:lnTo>
                  <a:close/>
                  <a:moveTo>
                    <a:pt x="351" y="0"/>
                  </a:moveTo>
                  <a:lnTo>
                    <a:pt x="0" y="0"/>
                  </a:lnTo>
                  <a:lnTo>
                    <a:pt x="0" y="4570"/>
                  </a:lnTo>
                  <a:lnTo>
                    <a:pt x="351" y="457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76"/>
            <p:cNvSpPr/>
            <p:nvPr userDrawn="1"/>
          </p:nvSpPr>
          <p:spPr>
            <a:xfrm>
              <a:off x="6312240" y="2341800"/>
              <a:ext cx="128160" cy="703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7" h="1956">
                  <a:moveTo>
                    <a:pt x="178" y="1956"/>
                  </a:moveTo>
                  <a:cubicBezTo>
                    <a:pt x="80" y="1956"/>
                    <a:pt x="0" y="1877"/>
                    <a:pt x="0" y="1778"/>
                  </a:cubicBezTo>
                  <a:lnTo>
                    <a:pt x="0" y="0"/>
                  </a:lnTo>
                  <a:lnTo>
                    <a:pt x="357" y="0"/>
                  </a:lnTo>
                  <a:lnTo>
                    <a:pt x="357" y="1778"/>
                  </a:lnTo>
                  <a:cubicBezTo>
                    <a:pt x="357" y="1877"/>
                    <a:pt x="277" y="1956"/>
                    <a:pt x="178" y="1956"/>
                  </a:cubicBez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77"/>
            <p:cNvSpPr/>
            <p:nvPr userDrawn="1"/>
          </p:nvSpPr>
          <p:spPr>
            <a:xfrm>
              <a:off x="6296399" y="2325600"/>
              <a:ext cx="159840" cy="73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5" h="2046">
                  <a:moveTo>
                    <a:pt x="356" y="1823"/>
                  </a:moveTo>
                  <a:cubicBezTo>
                    <a:pt x="356" y="1897"/>
                    <a:pt x="295" y="1957"/>
                    <a:pt x="222" y="1957"/>
                  </a:cubicBezTo>
                  <a:cubicBezTo>
                    <a:pt x="148" y="1957"/>
                    <a:pt x="89" y="1897"/>
                    <a:pt x="89" y="1823"/>
                  </a:cubicBezTo>
                  <a:lnTo>
                    <a:pt x="89" y="89"/>
                  </a:lnTo>
                  <a:lnTo>
                    <a:pt x="356" y="89"/>
                  </a:lnTo>
                  <a:close/>
                  <a:moveTo>
                    <a:pt x="445" y="0"/>
                  </a:moveTo>
                  <a:lnTo>
                    <a:pt x="0" y="0"/>
                  </a:lnTo>
                  <a:lnTo>
                    <a:pt x="0" y="1823"/>
                  </a:lnTo>
                  <a:cubicBezTo>
                    <a:pt x="0" y="1946"/>
                    <a:pt x="100" y="2046"/>
                    <a:pt x="222" y="2046"/>
                  </a:cubicBezTo>
                  <a:cubicBezTo>
                    <a:pt x="345" y="2046"/>
                    <a:pt x="445" y="1946"/>
                    <a:pt x="445" y="18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78"/>
            <p:cNvSpPr/>
            <p:nvPr userDrawn="1"/>
          </p:nvSpPr>
          <p:spPr>
            <a:xfrm>
              <a:off x="6200640" y="2098080"/>
              <a:ext cx="353880" cy="35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4" h="985">
                  <a:moveTo>
                    <a:pt x="0" y="0"/>
                  </a:moveTo>
                  <a:lnTo>
                    <a:pt x="984" y="0"/>
                  </a:lnTo>
                  <a:lnTo>
                    <a:pt x="984" y="985"/>
                  </a:lnTo>
                  <a:lnTo>
                    <a:pt x="0" y="985"/>
                  </a:lnTo>
                  <a:close/>
                </a:path>
              </a:pathLst>
            </a:custGeom>
            <a:solidFill>
              <a:srgbClr val="74CFF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79"/>
            <p:cNvSpPr/>
            <p:nvPr userDrawn="1"/>
          </p:nvSpPr>
          <p:spPr>
            <a:xfrm>
              <a:off x="6184440" y="2082240"/>
              <a:ext cx="386280" cy="38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1073">
                  <a:moveTo>
                    <a:pt x="985" y="984"/>
                  </a:moveTo>
                  <a:lnTo>
                    <a:pt x="90" y="984"/>
                  </a:lnTo>
                  <a:lnTo>
                    <a:pt x="90" y="89"/>
                  </a:lnTo>
                  <a:lnTo>
                    <a:pt x="985" y="89"/>
                  </a:lnTo>
                  <a:close/>
                  <a:moveTo>
                    <a:pt x="1074" y="0"/>
                  </a:moveTo>
                  <a:lnTo>
                    <a:pt x="985" y="0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0" y="984"/>
                  </a:lnTo>
                  <a:lnTo>
                    <a:pt x="0" y="1073"/>
                  </a:lnTo>
                  <a:lnTo>
                    <a:pt x="90" y="1073"/>
                  </a:lnTo>
                  <a:lnTo>
                    <a:pt x="985" y="1073"/>
                  </a:lnTo>
                  <a:lnTo>
                    <a:pt x="1074" y="1073"/>
                  </a:lnTo>
                  <a:lnTo>
                    <a:pt x="1074" y="984"/>
                  </a:lnTo>
                  <a:lnTo>
                    <a:pt x="1074" y="8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80"/>
            <p:cNvSpPr/>
            <p:nvPr userDrawn="1"/>
          </p:nvSpPr>
          <p:spPr>
            <a:xfrm>
              <a:off x="6103799" y="1724040"/>
              <a:ext cx="541080" cy="37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4" h="1039">
                  <a:moveTo>
                    <a:pt x="0" y="1039"/>
                  </a:moveTo>
                  <a:lnTo>
                    <a:pt x="752" y="0"/>
                  </a:lnTo>
                  <a:lnTo>
                    <a:pt x="1504" y="1039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81"/>
            <p:cNvSpPr/>
            <p:nvPr userDrawn="1"/>
          </p:nvSpPr>
          <p:spPr>
            <a:xfrm>
              <a:off x="6072479" y="1696320"/>
              <a:ext cx="603720" cy="41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78" h="1161">
                  <a:moveTo>
                    <a:pt x="1503" y="1072"/>
                  </a:moveTo>
                  <a:lnTo>
                    <a:pt x="174" y="1072"/>
                  </a:lnTo>
                  <a:lnTo>
                    <a:pt x="839" y="153"/>
                  </a:lnTo>
                  <a:close/>
                  <a:moveTo>
                    <a:pt x="839" y="0"/>
                  </a:moveTo>
                  <a:lnTo>
                    <a:pt x="0" y="1161"/>
                  </a:lnTo>
                  <a:lnTo>
                    <a:pt x="1678" y="116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82"/>
            <p:cNvSpPr/>
            <p:nvPr userDrawn="1"/>
          </p:nvSpPr>
          <p:spPr>
            <a:xfrm>
              <a:off x="6216839" y="2218680"/>
              <a:ext cx="133920" cy="12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3" h="356">
                  <a:moveTo>
                    <a:pt x="0" y="0"/>
                  </a:moveTo>
                  <a:lnTo>
                    <a:pt x="373" y="0"/>
                  </a:lnTo>
                  <a:cubicBezTo>
                    <a:pt x="364" y="192"/>
                    <a:pt x="209" y="347"/>
                    <a:pt x="16" y="356"/>
                  </a:cubicBezTo>
                  <a:lnTo>
                    <a:pt x="0" y="3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83"/>
            <p:cNvSpPr/>
            <p:nvPr userDrawn="1"/>
          </p:nvSpPr>
          <p:spPr>
            <a:xfrm>
              <a:off x="6216839" y="2212560"/>
              <a:ext cx="140040" cy="14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0" h="390">
                  <a:moveTo>
                    <a:pt x="33" y="355"/>
                  </a:moveTo>
                  <a:lnTo>
                    <a:pt x="0" y="356"/>
                  </a:lnTo>
                  <a:lnTo>
                    <a:pt x="0" y="390"/>
                  </a:lnTo>
                  <a:cubicBezTo>
                    <a:pt x="215" y="390"/>
                    <a:pt x="390" y="215"/>
                    <a:pt x="390" y="0"/>
                  </a:cubicBezTo>
                  <a:lnTo>
                    <a:pt x="0" y="0"/>
                  </a:lnTo>
                  <a:lnTo>
                    <a:pt x="0" y="33"/>
                  </a:lnTo>
                  <a:lnTo>
                    <a:pt x="355" y="33"/>
                  </a:lnTo>
                  <a:cubicBezTo>
                    <a:pt x="339" y="203"/>
                    <a:pt x="203" y="339"/>
                    <a:pt x="33" y="3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84"/>
            <p:cNvSpPr/>
            <p:nvPr userDrawn="1"/>
          </p:nvSpPr>
          <p:spPr>
            <a:xfrm>
              <a:off x="7103880" y="5191920"/>
              <a:ext cx="48600" cy="43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1218">
                  <a:moveTo>
                    <a:pt x="68" y="1218"/>
                  </a:moveTo>
                  <a:cubicBezTo>
                    <a:pt x="31" y="1218"/>
                    <a:pt x="0" y="1188"/>
                    <a:pt x="0" y="1150"/>
                  </a:cubicBezTo>
                  <a:lnTo>
                    <a:pt x="0" y="68"/>
                  </a:ln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lnTo>
                    <a:pt x="136" y="1150"/>
                  </a:lnTo>
                  <a:cubicBezTo>
                    <a:pt x="136" y="1188"/>
                    <a:pt x="105" y="1218"/>
                    <a:pt x="68" y="12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85"/>
            <p:cNvSpPr/>
            <p:nvPr userDrawn="1"/>
          </p:nvSpPr>
          <p:spPr>
            <a:xfrm>
              <a:off x="7073280" y="5358960"/>
              <a:ext cx="10980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6" h="307">
                  <a:moveTo>
                    <a:pt x="0" y="0"/>
                  </a:moveTo>
                  <a:lnTo>
                    <a:pt x="306" y="0"/>
                  </a:lnTo>
                  <a:lnTo>
                    <a:pt x="306" y="307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86"/>
            <p:cNvSpPr/>
            <p:nvPr userDrawn="1"/>
          </p:nvSpPr>
          <p:spPr>
            <a:xfrm>
              <a:off x="7066800" y="5352840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306" y="306"/>
                  </a:moveTo>
                  <a:lnTo>
                    <a:pt x="36" y="306"/>
                  </a:lnTo>
                  <a:lnTo>
                    <a:pt x="36" y="35"/>
                  </a:lnTo>
                  <a:lnTo>
                    <a:pt x="306" y="35"/>
                  </a:lnTo>
                  <a:close/>
                  <a:moveTo>
                    <a:pt x="342" y="0"/>
                  </a:moveTo>
                  <a:lnTo>
                    <a:pt x="306" y="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06"/>
                  </a:lnTo>
                  <a:lnTo>
                    <a:pt x="0" y="342"/>
                  </a:lnTo>
                  <a:lnTo>
                    <a:pt x="36" y="342"/>
                  </a:lnTo>
                  <a:lnTo>
                    <a:pt x="306" y="342"/>
                  </a:lnTo>
                  <a:lnTo>
                    <a:pt x="342" y="342"/>
                  </a:lnTo>
                  <a:lnTo>
                    <a:pt x="342" y="306"/>
                  </a:lnTo>
                  <a:lnTo>
                    <a:pt x="342" y="3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87"/>
            <p:cNvSpPr/>
            <p:nvPr userDrawn="1"/>
          </p:nvSpPr>
          <p:spPr>
            <a:xfrm>
              <a:off x="7250040" y="5191920"/>
              <a:ext cx="48600" cy="43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1218">
                  <a:moveTo>
                    <a:pt x="68" y="1218"/>
                  </a:moveTo>
                  <a:cubicBezTo>
                    <a:pt x="31" y="1218"/>
                    <a:pt x="0" y="1188"/>
                    <a:pt x="0" y="1150"/>
                  </a:cubicBezTo>
                  <a:lnTo>
                    <a:pt x="0" y="68"/>
                  </a:ln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lnTo>
                    <a:pt x="136" y="1150"/>
                  </a:lnTo>
                  <a:cubicBezTo>
                    <a:pt x="136" y="1188"/>
                    <a:pt x="105" y="1218"/>
                    <a:pt x="68" y="12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88"/>
            <p:cNvSpPr/>
            <p:nvPr userDrawn="1"/>
          </p:nvSpPr>
          <p:spPr>
            <a:xfrm>
              <a:off x="7219440" y="5255640"/>
              <a:ext cx="109800" cy="10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6" h="306">
                  <a:moveTo>
                    <a:pt x="0" y="0"/>
                  </a:moveTo>
                  <a:lnTo>
                    <a:pt x="306" y="0"/>
                  </a:lnTo>
                  <a:lnTo>
                    <a:pt x="306" y="306"/>
                  </a:lnTo>
                  <a:lnTo>
                    <a:pt x="0" y="3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89"/>
            <p:cNvSpPr/>
            <p:nvPr userDrawn="1"/>
          </p:nvSpPr>
          <p:spPr>
            <a:xfrm>
              <a:off x="7212960" y="5249160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306" y="306"/>
                  </a:moveTo>
                  <a:lnTo>
                    <a:pt x="36" y="306"/>
                  </a:lnTo>
                  <a:lnTo>
                    <a:pt x="36" y="36"/>
                  </a:lnTo>
                  <a:lnTo>
                    <a:pt x="306" y="36"/>
                  </a:lnTo>
                  <a:close/>
                  <a:moveTo>
                    <a:pt x="342" y="0"/>
                  </a:moveTo>
                  <a:lnTo>
                    <a:pt x="306" y="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0" y="306"/>
                  </a:lnTo>
                  <a:lnTo>
                    <a:pt x="0" y="342"/>
                  </a:lnTo>
                  <a:lnTo>
                    <a:pt x="36" y="342"/>
                  </a:lnTo>
                  <a:lnTo>
                    <a:pt x="306" y="342"/>
                  </a:lnTo>
                  <a:lnTo>
                    <a:pt x="342" y="342"/>
                  </a:lnTo>
                  <a:lnTo>
                    <a:pt x="342" y="306"/>
                  </a:lnTo>
                  <a:lnTo>
                    <a:pt x="342" y="3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90"/>
            <p:cNvSpPr/>
            <p:nvPr userDrawn="1"/>
          </p:nvSpPr>
          <p:spPr>
            <a:xfrm>
              <a:off x="7396199" y="5191920"/>
              <a:ext cx="48240" cy="43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1218">
                  <a:moveTo>
                    <a:pt x="68" y="1218"/>
                  </a:moveTo>
                  <a:cubicBezTo>
                    <a:pt x="30" y="1218"/>
                    <a:pt x="0" y="1188"/>
                    <a:pt x="0" y="1150"/>
                  </a:cubicBezTo>
                  <a:lnTo>
                    <a:pt x="0" y="68"/>
                  </a:lnTo>
                  <a:cubicBezTo>
                    <a:pt x="0" y="31"/>
                    <a:pt x="30" y="0"/>
                    <a:pt x="68" y="0"/>
                  </a:cubicBezTo>
                  <a:cubicBezTo>
                    <a:pt x="105" y="0"/>
                    <a:pt x="135" y="31"/>
                    <a:pt x="135" y="68"/>
                  </a:cubicBezTo>
                  <a:lnTo>
                    <a:pt x="135" y="1150"/>
                  </a:lnTo>
                  <a:cubicBezTo>
                    <a:pt x="135" y="1188"/>
                    <a:pt x="105" y="1218"/>
                    <a:pt x="68" y="12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91"/>
            <p:cNvSpPr/>
            <p:nvPr userDrawn="1"/>
          </p:nvSpPr>
          <p:spPr>
            <a:xfrm>
              <a:off x="7365599" y="5438160"/>
              <a:ext cx="10980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6" h="307">
                  <a:moveTo>
                    <a:pt x="0" y="0"/>
                  </a:moveTo>
                  <a:lnTo>
                    <a:pt x="306" y="0"/>
                  </a:lnTo>
                  <a:lnTo>
                    <a:pt x="306" y="307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92"/>
            <p:cNvSpPr/>
            <p:nvPr userDrawn="1"/>
          </p:nvSpPr>
          <p:spPr>
            <a:xfrm>
              <a:off x="7359119" y="5431680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306" y="307"/>
                  </a:moveTo>
                  <a:lnTo>
                    <a:pt x="36" y="307"/>
                  </a:lnTo>
                  <a:lnTo>
                    <a:pt x="36" y="36"/>
                  </a:lnTo>
                  <a:lnTo>
                    <a:pt x="306" y="36"/>
                  </a:lnTo>
                  <a:close/>
                  <a:moveTo>
                    <a:pt x="342" y="0"/>
                  </a:moveTo>
                  <a:lnTo>
                    <a:pt x="306" y="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0" y="307"/>
                  </a:lnTo>
                  <a:lnTo>
                    <a:pt x="0" y="342"/>
                  </a:lnTo>
                  <a:lnTo>
                    <a:pt x="36" y="342"/>
                  </a:lnTo>
                  <a:lnTo>
                    <a:pt x="306" y="342"/>
                  </a:lnTo>
                  <a:lnTo>
                    <a:pt x="342" y="342"/>
                  </a:lnTo>
                  <a:lnTo>
                    <a:pt x="342" y="307"/>
                  </a:lnTo>
                  <a:lnTo>
                    <a:pt x="342" y="3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93"/>
            <p:cNvSpPr/>
            <p:nvPr userDrawn="1"/>
          </p:nvSpPr>
          <p:spPr>
            <a:xfrm>
              <a:off x="7225920" y="5262120"/>
              <a:ext cx="9684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84">
                  <a:moveTo>
                    <a:pt x="0" y="0"/>
                  </a:moveTo>
                  <a:lnTo>
                    <a:pt x="270" y="0"/>
                  </a:lnTo>
                  <a:lnTo>
                    <a:pt x="270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94"/>
            <p:cNvSpPr/>
            <p:nvPr userDrawn="1"/>
          </p:nvSpPr>
          <p:spPr>
            <a:xfrm>
              <a:off x="7372079" y="5444640"/>
              <a:ext cx="9684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85">
                  <a:moveTo>
                    <a:pt x="0" y="0"/>
                  </a:moveTo>
                  <a:lnTo>
                    <a:pt x="270" y="0"/>
                  </a:lnTo>
                  <a:lnTo>
                    <a:pt x="270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95"/>
            <p:cNvSpPr/>
            <p:nvPr userDrawn="1"/>
          </p:nvSpPr>
          <p:spPr>
            <a:xfrm>
              <a:off x="7079760" y="5365440"/>
              <a:ext cx="9684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85">
                  <a:moveTo>
                    <a:pt x="0" y="0"/>
                  </a:moveTo>
                  <a:lnTo>
                    <a:pt x="270" y="0"/>
                  </a:lnTo>
                  <a:lnTo>
                    <a:pt x="270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4DC2F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96"/>
            <p:cNvSpPr/>
            <p:nvPr userDrawn="1"/>
          </p:nvSpPr>
          <p:spPr>
            <a:xfrm>
              <a:off x="659916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97"/>
            <p:cNvSpPr/>
            <p:nvPr userDrawn="1"/>
          </p:nvSpPr>
          <p:spPr>
            <a:xfrm>
              <a:off x="659916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98"/>
            <p:cNvSpPr/>
            <p:nvPr userDrawn="1"/>
          </p:nvSpPr>
          <p:spPr>
            <a:xfrm>
              <a:off x="6721200" y="525276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99"/>
            <p:cNvSpPr/>
            <p:nvPr userDrawn="1"/>
          </p:nvSpPr>
          <p:spPr>
            <a:xfrm>
              <a:off x="6721200" y="525276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00"/>
            <p:cNvSpPr/>
            <p:nvPr userDrawn="1"/>
          </p:nvSpPr>
          <p:spPr>
            <a:xfrm>
              <a:off x="684288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01"/>
            <p:cNvSpPr/>
            <p:nvPr userDrawn="1"/>
          </p:nvSpPr>
          <p:spPr>
            <a:xfrm>
              <a:off x="6842880" y="525276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02"/>
            <p:cNvSpPr/>
            <p:nvPr userDrawn="1"/>
          </p:nvSpPr>
          <p:spPr>
            <a:xfrm>
              <a:off x="684288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03"/>
            <p:cNvSpPr/>
            <p:nvPr userDrawn="1"/>
          </p:nvSpPr>
          <p:spPr>
            <a:xfrm>
              <a:off x="684288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04"/>
            <p:cNvSpPr/>
            <p:nvPr userDrawn="1"/>
          </p:nvSpPr>
          <p:spPr>
            <a:xfrm>
              <a:off x="684288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05"/>
            <p:cNvSpPr/>
            <p:nvPr userDrawn="1"/>
          </p:nvSpPr>
          <p:spPr>
            <a:xfrm>
              <a:off x="684288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06"/>
            <p:cNvSpPr/>
            <p:nvPr userDrawn="1"/>
          </p:nvSpPr>
          <p:spPr>
            <a:xfrm>
              <a:off x="6721200" y="549648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07"/>
            <p:cNvSpPr/>
            <p:nvPr userDrawn="1"/>
          </p:nvSpPr>
          <p:spPr>
            <a:xfrm>
              <a:off x="6721200" y="549648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08"/>
            <p:cNvSpPr/>
            <p:nvPr userDrawn="1"/>
          </p:nvSpPr>
          <p:spPr>
            <a:xfrm>
              <a:off x="659916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09"/>
            <p:cNvSpPr/>
            <p:nvPr userDrawn="1"/>
          </p:nvSpPr>
          <p:spPr>
            <a:xfrm>
              <a:off x="6599160" y="549648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10"/>
            <p:cNvSpPr/>
            <p:nvPr userDrawn="1"/>
          </p:nvSpPr>
          <p:spPr>
            <a:xfrm>
              <a:off x="659916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11"/>
            <p:cNvSpPr/>
            <p:nvPr userDrawn="1"/>
          </p:nvSpPr>
          <p:spPr>
            <a:xfrm>
              <a:off x="6599160" y="5374800"/>
              <a:ext cx="7884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220">
                  <a:moveTo>
                    <a:pt x="0" y="0"/>
                  </a:moveTo>
                  <a:lnTo>
                    <a:pt x="220" y="0"/>
                  </a:lnTo>
                  <a:lnTo>
                    <a:pt x="220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112"/>
            <p:cNvSpPr/>
            <p:nvPr userDrawn="1"/>
          </p:nvSpPr>
          <p:spPr>
            <a:xfrm>
              <a:off x="6721200" y="537480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113"/>
            <p:cNvSpPr/>
            <p:nvPr userDrawn="1"/>
          </p:nvSpPr>
          <p:spPr>
            <a:xfrm>
              <a:off x="6721200" y="5374800"/>
              <a:ext cx="7848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" h="220">
                  <a:moveTo>
                    <a:pt x="0" y="0"/>
                  </a:moveTo>
                  <a:lnTo>
                    <a:pt x="219" y="0"/>
                  </a:lnTo>
                  <a:lnTo>
                    <a:pt x="219" y="220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114"/>
            <p:cNvSpPr/>
            <p:nvPr userDrawn="1"/>
          </p:nvSpPr>
          <p:spPr>
            <a:xfrm>
              <a:off x="6277320" y="3404160"/>
              <a:ext cx="279720" cy="28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8" h="779">
                  <a:moveTo>
                    <a:pt x="389" y="779"/>
                  </a:moveTo>
                  <a:cubicBezTo>
                    <a:pt x="174" y="779"/>
                    <a:pt x="0" y="604"/>
                    <a:pt x="0" y="390"/>
                  </a:cubicBezTo>
                  <a:cubicBezTo>
                    <a:pt x="0" y="175"/>
                    <a:pt x="174" y="0"/>
                    <a:pt x="389" y="0"/>
                  </a:cubicBezTo>
                  <a:cubicBezTo>
                    <a:pt x="604" y="0"/>
                    <a:pt x="778" y="175"/>
                    <a:pt x="778" y="390"/>
                  </a:cubicBezTo>
                  <a:cubicBezTo>
                    <a:pt x="778" y="604"/>
                    <a:pt x="604" y="779"/>
                    <a:pt x="389" y="77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115"/>
            <p:cNvSpPr/>
            <p:nvPr userDrawn="1"/>
          </p:nvSpPr>
          <p:spPr>
            <a:xfrm>
              <a:off x="6270840" y="3398040"/>
              <a:ext cx="292680" cy="29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4" h="814">
                  <a:moveTo>
                    <a:pt x="778" y="407"/>
                  </a:moveTo>
                  <a:cubicBezTo>
                    <a:pt x="778" y="612"/>
                    <a:pt x="612" y="778"/>
                    <a:pt x="407" y="778"/>
                  </a:cubicBezTo>
                  <a:cubicBezTo>
                    <a:pt x="202" y="778"/>
                    <a:pt x="36" y="612"/>
                    <a:pt x="36" y="407"/>
                  </a:cubicBezTo>
                  <a:cubicBezTo>
                    <a:pt x="36" y="202"/>
                    <a:pt x="202" y="35"/>
                    <a:pt x="407" y="35"/>
                  </a:cubicBezTo>
                  <a:cubicBezTo>
                    <a:pt x="612" y="35"/>
                    <a:pt x="778" y="202"/>
                    <a:pt x="778" y="407"/>
                  </a:cubicBezTo>
                  <a:close/>
                  <a:moveTo>
                    <a:pt x="407" y="0"/>
                  </a:moveTo>
                  <a:cubicBezTo>
                    <a:pt x="183" y="0"/>
                    <a:pt x="0" y="182"/>
                    <a:pt x="0" y="407"/>
                  </a:cubicBezTo>
                  <a:cubicBezTo>
                    <a:pt x="0" y="631"/>
                    <a:pt x="182" y="814"/>
                    <a:pt x="407" y="814"/>
                  </a:cubicBezTo>
                  <a:cubicBezTo>
                    <a:pt x="631" y="814"/>
                    <a:pt x="814" y="631"/>
                    <a:pt x="814" y="407"/>
                  </a:cubicBezTo>
                  <a:cubicBezTo>
                    <a:pt x="814" y="182"/>
                    <a:pt x="632" y="0"/>
                    <a:pt x="40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116"/>
            <p:cNvSpPr/>
            <p:nvPr userDrawn="1"/>
          </p:nvSpPr>
          <p:spPr>
            <a:xfrm>
              <a:off x="6331320" y="3454200"/>
              <a:ext cx="17172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8" h="239">
                  <a:moveTo>
                    <a:pt x="0" y="239"/>
                  </a:moveTo>
                  <a:cubicBezTo>
                    <a:pt x="0" y="107"/>
                    <a:pt x="107" y="0"/>
                    <a:pt x="239" y="0"/>
                  </a:cubicBezTo>
                  <a:cubicBezTo>
                    <a:pt x="371" y="0"/>
                    <a:pt x="478" y="107"/>
                    <a:pt x="478" y="239"/>
                  </a:cubicBezTo>
                </a:path>
              </a:pathLst>
            </a:custGeom>
            <a:noFill/>
            <a:ln w="38520" cap="flat">
              <a:solidFill>
                <a:srgbClr val="4DC2F5"/>
              </a:solidFill>
              <a:prstDash val="solid"/>
              <a:miter/>
            </a:ln>
          </p:spPr>
          <p:txBody>
            <a:bodyPr vert="horz" wrap="none" lIns="19080" tIns="19080" rIns="19080" bIns="190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117"/>
            <p:cNvSpPr/>
            <p:nvPr userDrawn="1"/>
          </p:nvSpPr>
          <p:spPr>
            <a:xfrm>
              <a:off x="6408360" y="3436919"/>
              <a:ext cx="6984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01">
                  <a:moveTo>
                    <a:pt x="183" y="4"/>
                  </a:moveTo>
                  <a:lnTo>
                    <a:pt x="181" y="3"/>
                  </a:lnTo>
                  <a:cubicBezTo>
                    <a:pt x="170" y="-4"/>
                    <a:pt x="155" y="0"/>
                    <a:pt x="149" y="12"/>
                  </a:cubicBezTo>
                  <a:lnTo>
                    <a:pt x="3" y="264"/>
                  </a:lnTo>
                  <a:cubicBezTo>
                    <a:pt x="-4" y="276"/>
                    <a:pt x="0" y="290"/>
                    <a:pt x="12" y="297"/>
                  </a:cubicBezTo>
                  <a:lnTo>
                    <a:pt x="13" y="298"/>
                  </a:lnTo>
                  <a:cubicBezTo>
                    <a:pt x="25" y="304"/>
                    <a:pt x="39" y="301"/>
                    <a:pt x="46" y="289"/>
                  </a:cubicBezTo>
                  <a:lnTo>
                    <a:pt x="192" y="36"/>
                  </a:lnTo>
                  <a:cubicBezTo>
                    <a:pt x="198" y="25"/>
                    <a:pt x="195" y="10"/>
                    <a:pt x="183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118"/>
            <p:cNvSpPr/>
            <p:nvPr userDrawn="1"/>
          </p:nvSpPr>
          <p:spPr>
            <a:xfrm>
              <a:off x="6642360" y="3404160"/>
              <a:ext cx="280080" cy="28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9" h="779">
                  <a:moveTo>
                    <a:pt x="390" y="779"/>
                  </a:moveTo>
                  <a:cubicBezTo>
                    <a:pt x="175" y="779"/>
                    <a:pt x="0" y="604"/>
                    <a:pt x="0" y="390"/>
                  </a:cubicBezTo>
                  <a:cubicBezTo>
                    <a:pt x="0" y="175"/>
                    <a:pt x="175" y="0"/>
                    <a:pt x="390" y="0"/>
                  </a:cubicBezTo>
                  <a:cubicBezTo>
                    <a:pt x="604" y="0"/>
                    <a:pt x="779" y="175"/>
                    <a:pt x="779" y="390"/>
                  </a:cubicBezTo>
                  <a:cubicBezTo>
                    <a:pt x="779" y="604"/>
                    <a:pt x="604" y="779"/>
                    <a:pt x="390" y="77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119"/>
            <p:cNvSpPr/>
            <p:nvPr userDrawn="1"/>
          </p:nvSpPr>
          <p:spPr>
            <a:xfrm>
              <a:off x="6636240" y="3398040"/>
              <a:ext cx="292680" cy="29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4" h="814">
                  <a:moveTo>
                    <a:pt x="778" y="407"/>
                  </a:moveTo>
                  <a:cubicBezTo>
                    <a:pt x="778" y="612"/>
                    <a:pt x="612" y="778"/>
                    <a:pt x="407" y="778"/>
                  </a:cubicBezTo>
                  <a:cubicBezTo>
                    <a:pt x="202" y="778"/>
                    <a:pt x="35" y="612"/>
                    <a:pt x="35" y="407"/>
                  </a:cubicBezTo>
                  <a:cubicBezTo>
                    <a:pt x="35" y="202"/>
                    <a:pt x="202" y="35"/>
                    <a:pt x="407" y="35"/>
                  </a:cubicBezTo>
                  <a:cubicBezTo>
                    <a:pt x="612" y="35"/>
                    <a:pt x="778" y="202"/>
                    <a:pt x="778" y="407"/>
                  </a:cubicBezTo>
                  <a:close/>
                  <a:moveTo>
                    <a:pt x="407" y="0"/>
                  </a:moveTo>
                  <a:cubicBezTo>
                    <a:pt x="182" y="0"/>
                    <a:pt x="0" y="182"/>
                    <a:pt x="0" y="407"/>
                  </a:cubicBezTo>
                  <a:cubicBezTo>
                    <a:pt x="0" y="631"/>
                    <a:pt x="182" y="814"/>
                    <a:pt x="407" y="814"/>
                  </a:cubicBezTo>
                  <a:cubicBezTo>
                    <a:pt x="631" y="814"/>
                    <a:pt x="814" y="631"/>
                    <a:pt x="814" y="407"/>
                  </a:cubicBezTo>
                  <a:cubicBezTo>
                    <a:pt x="814" y="182"/>
                    <a:pt x="631" y="0"/>
                    <a:pt x="40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120"/>
            <p:cNvSpPr/>
            <p:nvPr userDrawn="1"/>
          </p:nvSpPr>
          <p:spPr>
            <a:xfrm>
              <a:off x="6696720" y="3454200"/>
              <a:ext cx="17172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8" h="239">
                  <a:moveTo>
                    <a:pt x="0" y="239"/>
                  </a:moveTo>
                  <a:cubicBezTo>
                    <a:pt x="0" y="107"/>
                    <a:pt x="107" y="0"/>
                    <a:pt x="239" y="0"/>
                  </a:cubicBezTo>
                  <a:cubicBezTo>
                    <a:pt x="371" y="0"/>
                    <a:pt x="478" y="107"/>
                    <a:pt x="478" y="239"/>
                  </a:cubicBezTo>
                </a:path>
              </a:pathLst>
            </a:custGeom>
            <a:noFill/>
            <a:ln w="38520" cap="flat">
              <a:solidFill>
                <a:srgbClr val="4DC2F5"/>
              </a:solidFill>
              <a:prstDash val="solid"/>
              <a:miter/>
            </a:ln>
          </p:spPr>
          <p:txBody>
            <a:bodyPr vert="horz" wrap="none" lIns="19080" tIns="19080" rIns="19080" bIns="190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121"/>
            <p:cNvSpPr/>
            <p:nvPr userDrawn="1"/>
          </p:nvSpPr>
          <p:spPr>
            <a:xfrm>
              <a:off x="6770520" y="3424320"/>
              <a:ext cx="17640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339">
                  <a:moveTo>
                    <a:pt x="26" y="0"/>
                  </a:moveTo>
                  <a:lnTo>
                    <a:pt x="24" y="0"/>
                  </a:lnTo>
                  <a:cubicBezTo>
                    <a:pt x="11" y="0"/>
                    <a:pt x="0" y="10"/>
                    <a:pt x="0" y="23"/>
                  </a:cubicBezTo>
                  <a:lnTo>
                    <a:pt x="0" y="315"/>
                  </a:lnTo>
                  <a:cubicBezTo>
                    <a:pt x="0" y="329"/>
                    <a:pt x="11" y="339"/>
                    <a:pt x="24" y="339"/>
                  </a:cubicBezTo>
                  <a:lnTo>
                    <a:pt x="26" y="339"/>
                  </a:lnTo>
                  <a:cubicBezTo>
                    <a:pt x="39" y="339"/>
                    <a:pt x="50" y="329"/>
                    <a:pt x="50" y="315"/>
                  </a:cubicBezTo>
                  <a:lnTo>
                    <a:pt x="50" y="23"/>
                  </a:lnTo>
                  <a:cubicBezTo>
                    <a:pt x="50" y="10"/>
                    <a:pt x="39" y="0"/>
                    <a:pt x="26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122"/>
            <p:cNvSpPr/>
            <p:nvPr userDrawn="1"/>
          </p:nvSpPr>
          <p:spPr>
            <a:xfrm>
              <a:off x="7444800" y="3520079"/>
              <a:ext cx="122760" cy="12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42">
                  <a:moveTo>
                    <a:pt x="171" y="342"/>
                  </a:moveTo>
                  <a:cubicBezTo>
                    <a:pt x="108" y="342"/>
                    <a:pt x="50" y="308"/>
                    <a:pt x="20" y="252"/>
                  </a:cubicBezTo>
                  <a:cubicBezTo>
                    <a:pt x="-24" y="169"/>
                    <a:pt x="7" y="65"/>
                    <a:pt x="90" y="20"/>
                  </a:cubicBezTo>
                  <a:cubicBezTo>
                    <a:pt x="115" y="7"/>
                    <a:pt x="143" y="0"/>
                    <a:pt x="171" y="0"/>
                  </a:cubicBezTo>
                  <a:cubicBezTo>
                    <a:pt x="234" y="0"/>
                    <a:pt x="292" y="34"/>
                    <a:pt x="322" y="90"/>
                  </a:cubicBezTo>
                  <a:cubicBezTo>
                    <a:pt x="344" y="130"/>
                    <a:pt x="348" y="177"/>
                    <a:pt x="335" y="220"/>
                  </a:cubicBezTo>
                  <a:cubicBezTo>
                    <a:pt x="322" y="264"/>
                    <a:pt x="292" y="300"/>
                    <a:pt x="252" y="322"/>
                  </a:cubicBezTo>
                  <a:cubicBezTo>
                    <a:pt x="227" y="335"/>
                    <a:pt x="199" y="342"/>
                    <a:pt x="171" y="34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123"/>
            <p:cNvSpPr/>
            <p:nvPr userDrawn="1"/>
          </p:nvSpPr>
          <p:spPr>
            <a:xfrm>
              <a:off x="7436880" y="3512160"/>
              <a:ext cx="138600" cy="13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" h="386">
                  <a:moveTo>
                    <a:pt x="325" y="122"/>
                  </a:moveTo>
                  <a:cubicBezTo>
                    <a:pt x="364" y="195"/>
                    <a:pt x="336" y="286"/>
                    <a:pt x="264" y="325"/>
                  </a:cubicBezTo>
                  <a:cubicBezTo>
                    <a:pt x="241" y="337"/>
                    <a:pt x="217" y="342"/>
                    <a:pt x="193" y="342"/>
                  </a:cubicBezTo>
                  <a:cubicBezTo>
                    <a:pt x="140" y="342"/>
                    <a:pt x="89" y="314"/>
                    <a:pt x="62" y="264"/>
                  </a:cubicBezTo>
                  <a:cubicBezTo>
                    <a:pt x="23" y="191"/>
                    <a:pt x="50" y="101"/>
                    <a:pt x="122" y="62"/>
                  </a:cubicBezTo>
                  <a:cubicBezTo>
                    <a:pt x="145" y="50"/>
                    <a:pt x="169" y="44"/>
                    <a:pt x="193" y="44"/>
                  </a:cubicBezTo>
                  <a:cubicBezTo>
                    <a:pt x="246" y="44"/>
                    <a:pt x="298" y="72"/>
                    <a:pt x="325" y="122"/>
                  </a:cubicBezTo>
                  <a:close/>
                  <a:moveTo>
                    <a:pt x="193" y="0"/>
                  </a:moveTo>
                  <a:cubicBezTo>
                    <a:pt x="161" y="0"/>
                    <a:pt x="130" y="8"/>
                    <a:pt x="102" y="23"/>
                  </a:cubicBezTo>
                  <a:cubicBezTo>
                    <a:pt x="56" y="47"/>
                    <a:pt x="23" y="88"/>
                    <a:pt x="8" y="137"/>
                  </a:cubicBezTo>
                  <a:cubicBezTo>
                    <a:pt x="-7" y="187"/>
                    <a:pt x="-1" y="239"/>
                    <a:pt x="23" y="284"/>
                  </a:cubicBezTo>
                  <a:cubicBezTo>
                    <a:pt x="57" y="347"/>
                    <a:pt x="122" y="386"/>
                    <a:pt x="193" y="386"/>
                  </a:cubicBezTo>
                  <a:cubicBezTo>
                    <a:pt x="225" y="386"/>
                    <a:pt x="256" y="378"/>
                    <a:pt x="284" y="363"/>
                  </a:cubicBezTo>
                  <a:cubicBezTo>
                    <a:pt x="378" y="313"/>
                    <a:pt x="414" y="195"/>
                    <a:pt x="363" y="102"/>
                  </a:cubicBezTo>
                  <a:cubicBezTo>
                    <a:pt x="329" y="39"/>
                    <a:pt x="264" y="0"/>
                    <a:pt x="193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124"/>
            <p:cNvSpPr/>
            <p:nvPr userDrawn="1"/>
          </p:nvSpPr>
          <p:spPr>
            <a:xfrm>
              <a:off x="7458120" y="3511080"/>
              <a:ext cx="9576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393">
                  <a:moveTo>
                    <a:pt x="203" y="393"/>
                  </a:moveTo>
                  <a:cubicBezTo>
                    <a:pt x="185" y="393"/>
                    <a:pt x="169" y="383"/>
                    <a:pt x="161" y="368"/>
                  </a:cubicBezTo>
                  <a:lnTo>
                    <a:pt x="6" y="79"/>
                  </a:lnTo>
                  <a:cubicBezTo>
                    <a:pt x="-1" y="66"/>
                    <a:pt x="-2" y="51"/>
                    <a:pt x="4" y="38"/>
                  </a:cubicBezTo>
                  <a:cubicBezTo>
                    <a:pt x="9" y="27"/>
                    <a:pt x="18" y="19"/>
                    <a:pt x="28" y="13"/>
                  </a:cubicBezTo>
                  <a:lnTo>
                    <a:pt x="43" y="5"/>
                  </a:lnTo>
                  <a:cubicBezTo>
                    <a:pt x="50" y="1"/>
                    <a:pt x="58" y="0"/>
                    <a:pt x="65" y="0"/>
                  </a:cubicBezTo>
                  <a:cubicBezTo>
                    <a:pt x="83" y="0"/>
                    <a:pt x="99" y="9"/>
                    <a:pt x="107" y="24"/>
                  </a:cubicBezTo>
                  <a:lnTo>
                    <a:pt x="261" y="310"/>
                  </a:lnTo>
                  <a:cubicBezTo>
                    <a:pt x="274" y="335"/>
                    <a:pt x="265" y="366"/>
                    <a:pt x="240" y="379"/>
                  </a:cubicBezTo>
                  <a:lnTo>
                    <a:pt x="225" y="387"/>
                  </a:lnTo>
                  <a:cubicBezTo>
                    <a:pt x="218" y="391"/>
                    <a:pt x="210" y="393"/>
                    <a:pt x="203" y="3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125"/>
            <p:cNvSpPr/>
            <p:nvPr userDrawn="1"/>
          </p:nvSpPr>
          <p:spPr>
            <a:xfrm>
              <a:off x="7450560" y="3503159"/>
              <a:ext cx="11196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" h="437">
                  <a:moveTo>
                    <a:pt x="110" y="57"/>
                  </a:moveTo>
                  <a:lnTo>
                    <a:pt x="265" y="346"/>
                  </a:lnTo>
                  <a:cubicBezTo>
                    <a:pt x="272" y="358"/>
                    <a:pt x="267" y="373"/>
                    <a:pt x="255" y="380"/>
                  </a:cubicBezTo>
                  <a:lnTo>
                    <a:pt x="237" y="390"/>
                  </a:lnTo>
                  <a:cubicBezTo>
                    <a:pt x="233" y="392"/>
                    <a:pt x="229" y="393"/>
                    <a:pt x="225" y="393"/>
                  </a:cubicBezTo>
                  <a:cubicBezTo>
                    <a:pt x="216" y="393"/>
                    <a:pt x="207" y="388"/>
                    <a:pt x="202" y="379"/>
                  </a:cubicBezTo>
                  <a:lnTo>
                    <a:pt x="47" y="90"/>
                  </a:lnTo>
                  <a:cubicBezTo>
                    <a:pt x="41" y="78"/>
                    <a:pt x="45" y="63"/>
                    <a:pt x="58" y="56"/>
                  </a:cubicBezTo>
                  <a:lnTo>
                    <a:pt x="75" y="46"/>
                  </a:lnTo>
                  <a:cubicBezTo>
                    <a:pt x="79" y="44"/>
                    <a:pt x="83" y="43"/>
                    <a:pt x="87" y="43"/>
                  </a:cubicBezTo>
                  <a:cubicBezTo>
                    <a:pt x="96" y="43"/>
                    <a:pt x="105" y="48"/>
                    <a:pt x="110" y="57"/>
                  </a:cubicBezTo>
                  <a:close/>
                  <a:moveTo>
                    <a:pt x="87" y="0"/>
                  </a:moveTo>
                  <a:cubicBezTo>
                    <a:pt x="76" y="0"/>
                    <a:pt x="65" y="2"/>
                    <a:pt x="55" y="8"/>
                  </a:cubicBezTo>
                  <a:lnTo>
                    <a:pt x="37" y="17"/>
                  </a:lnTo>
                  <a:cubicBezTo>
                    <a:pt x="20" y="26"/>
                    <a:pt x="9" y="41"/>
                    <a:pt x="3" y="59"/>
                  </a:cubicBezTo>
                  <a:cubicBezTo>
                    <a:pt x="-2" y="76"/>
                    <a:pt x="0" y="95"/>
                    <a:pt x="8" y="111"/>
                  </a:cubicBezTo>
                  <a:lnTo>
                    <a:pt x="164" y="400"/>
                  </a:lnTo>
                  <a:cubicBezTo>
                    <a:pt x="176" y="423"/>
                    <a:pt x="199" y="437"/>
                    <a:pt x="225" y="437"/>
                  </a:cubicBezTo>
                  <a:cubicBezTo>
                    <a:pt x="236" y="437"/>
                    <a:pt x="247" y="434"/>
                    <a:pt x="257" y="428"/>
                  </a:cubicBezTo>
                  <a:lnTo>
                    <a:pt x="275" y="419"/>
                  </a:lnTo>
                  <a:cubicBezTo>
                    <a:pt x="309" y="401"/>
                    <a:pt x="322" y="358"/>
                    <a:pt x="304" y="325"/>
                  </a:cubicBezTo>
                  <a:lnTo>
                    <a:pt x="149" y="36"/>
                  </a:lnTo>
                  <a:cubicBezTo>
                    <a:pt x="136" y="14"/>
                    <a:pt x="113" y="0"/>
                    <a:pt x="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126"/>
            <p:cNvSpPr/>
            <p:nvPr userDrawn="1"/>
          </p:nvSpPr>
          <p:spPr>
            <a:xfrm>
              <a:off x="7468920" y="3381120"/>
              <a:ext cx="74520" cy="7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9">
                  <a:moveTo>
                    <a:pt x="208" y="104"/>
                  </a:moveTo>
                  <a:cubicBezTo>
                    <a:pt x="208" y="123"/>
                    <a:pt x="203" y="139"/>
                    <a:pt x="194" y="156"/>
                  </a:cubicBezTo>
                  <a:cubicBezTo>
                    <a:pt x="184" y="172"/>
                    <a:pt x="172" y="185"/>
                    <a:pt x="156" y="195"/>
                  </a:cubicBezTo>
                  <a:cubicBezTo>
                    <a:pt x="139" y="204"/>
                    <a:pt x="123" y="209"/>
                    <a:pt x="104" y="209"/>
                  </a:cubicBezTo>
                  <a:cubicBezTo>
                    <a:pt x="85" y="209"/>
                    <a:pt x="69" y="204"/>
                    <a:pt x="52" y="195"/>
                  </a:cubicBezTo>
                  <a:cubicBezTo>
                    <a:pt x="35" y="185"/>
                    <a:pt x="24" y="172"/>
                    <a:pt x="14" y="156"/>
                  </a:cubicBezTo>
                  <a:cubicBezTo>
                    <a:pt x="4" y="139"/>
                    <a:pt x="0" y="123"/>
                    <a:pt x="0" y="104"/>
                  </a:cubicBezTo>
                  <a:cubicBezTo>
                    <a:pt x="0" y="85"/>
                    <a:pt x="4" y="69"/>
                    <a:pt x="14" y="52"/>
                  </a:cubicBezTo>
                  <a:cubicBezTo>
                    <a:pt x="24" y="35"/>
                    <a:pt x="35" y="24"/>
                    <a:pt x="52" y="14"/>
                  </a:cubicBezTo>
                  <a:cubicBezTo>
                    <a:pt x="69" y="4"/>
                    <a:pt x="85" y="0"/>
                    <a:pt x="104" y="0"/>
                  </a:cubicBezTo>
                  <a:cubicBezTo>
                    <a:pt x="123" y="0"/>
                    <a:pt x="139" y="4"/>
                    <a:pt x="156" y="14"/>
                  </a:cubicBezTo>
                  <a:cubicBezTo>
                    <a:pt x="172" y="24"/>
                    <a:pt x="184" y="35"/>
                    <a:pt x="194" y="52"/>
                  </a:cubicBezTo>
                  <a:cubicBezTo>
                    <a:pt x="203" y="69"/>
                    <a:pt x="208" y="85"/>
                    <a:pt x="208" y="104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127"/>
            <p:cNvSpPr/>
            <p:nvPr userDrawn="1"/>
          </p:nvSpPr>
          <p:spPr>
            <a:xfrm>
              <a:off x="7468920" y="3381120"/>
              <a:ext cx="74520" cy="7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9">
                  <a:moveTo>
                    <a:pt x="208" y="104"/>
                  </a:moveTo>
                  <a:cubicBezTo>
                    <a:pt x="208" y="123"/>
                    <a:pt x="203" y="139"/>
                    <a:pt x="194" y="156"/>
                  </a:cubicBezTo>
                  <a:cubicBezTo>
                    <a:pt x="184" y="172"/>
                    <a:pt x="172" y="185"/>
                    <a:pt x="156" y="195"/>
                  </a:cubicBezTo>
                  <a:cubicBezTo>
                    <a:pt x="139" y="204"/>
                    <a:pt x="123" y="209"/>
                    <a:pt x="104" y="209"/>
                  </a:cubicBezTo>
                  <a:cubicBezTo>
                    <a:pt x="85" y="209"/>
                    <a:pt x="69" y="204"/>
                    <a:pt x="52" y="195"/>
                  </a:cubicBezTo>
                  <a:cubicBezTo>
                    <a:pt x="35" y="185"/>
                    <a:pt x="24" y="172"/>
                    <a:pt x="14" y="156"/>
                  </a:cubicBezTo>
                  <a:cubicBezTo>
                    <a:pt x="4" y="139"/>
                    <a:pt x="0" y="123"/>
                    <a:pt x="0" y="104"/>
                  </a:cubicBezTo>
                  <a:cubicBezTo>
                    <a:pt x="0" y="85"/>
                    <a:pt x="4" y="69"/>
                    <a:pt x="14" y="52"/>
                  </a:cubicBezTo>
                  <a:cubicBezTo>
                    <a:pt x="24" y="35"/>
                    <a:pt x="35" y="24"/>
                    <a:pt x="52" y="14"/>
                  </a:cubicBezTo>
                  <a:cubicBezTo>
                    <a:pt x="69" y="4"/>
                    <a:pt x="85" y="0"/>
                    <a:pt x="104" y="0"/>
                  </a:cubicBezTo>
                  <a:cubicBezTo>
                    <a:pt x="123" y="0"/>
                    <a:pt x="139" y="4"/>
                    <a:pt x="156" y="14"/>
                  </a:cubicBezTo>
                  <a:cubicBezTo>
                    <a:pt x="172" y="24"/>
                    <a:pt x="184" y="35"/>
                    <a:pt x="194" y="52"/>
                  </a:cubicBezTo>
                  <a:cubicBezTo>
                    <a:pt x="203" y="69"/>
                    <a:pt x="208" y="85"/>
                    <a:pt x="208" y="104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128"/>
            <p:cNvSpPr/>
            <p:nvPr userDrawn="1"/>
          </p:nvSpPr>
          <p:spPr>
            <a:xfrm>
              <a:off x="7468920" y="3707279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129"/>
            <p:cNvSpPr/>
            <p:nvPr userDrawn="1"/>
          </p:nvSpPr>
          <p:spPr>
            <a:xfrm>
              <a:off x="7468920" y="3707279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130"/>
            <p:cNvSpPr/>
            <p:nvPr userDrawn="1"/>
          </p:nvSpPr>
          <p:spPr>
            <a:xfrm>
              <a:off x="735084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198" y="50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131"/>
            <p:cNvSpPr/>
            <p:nvPr userDrawn="1"/>
          </p:nvSpPr>
          <p:spPr>
            <a:xfrm>
              <a:off x="735084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198" y="50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132"/>
            <p:cNvSpPr/>
            <p:nvPr userDrawn="1"/>
          </p:nvSpPr>
          <p:spPr>
            <a:xfrm>
              <a:off x="758700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133"/>
            <p:cNvSpPr/>
            <p:nvPr userDrawn="1"/>
          </p:nvSpPr>
          <p:spPr>
            <a:xfrm>
              <a:off x="758700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134"/>
            <p:cNvSpPr/>
            <p:nvPr userDrawn="1"/>
          </p:nvSpPr>
          <p:spPr>
            <a:xfrm>
              <a:off x="7305840" y="354420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9" y="46"/>
                    <a:pt x="209" y="104"/>
                  </a:cubicBezTo>
                  <a:cubicBezTo>
                    <a:pt x="209" y="161"/>
                    <a:pt x="16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135"/>
            <p:cNvSpPr/>
            <p:nvPr userDrawn="1"/>
          </p:nvSpPr>
          <p:spPr>
            <a:xfrm>
              <a:off x="7305840" y="354420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9" y="46"/>
                    <a:pt x="209" y="104"/>
                  </a:cubicBezTo>
                  <a:cubicBezTo>
                    <a:pt x="209" y="161"/>
                    <a:pt x="16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136"/>
            <p:cNvSpPr/>
            <p:nvPr userDrawn="1"/>
          </p:nvSpPr>
          <p:spPr>
            <a:xfrm>
              <a:off x="7632000" y="35442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1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137"/>
            <p:cNvSpPr/>
            <p:nvPr userDrawn="1"/>
          </p:nvSpPr>
          <p:spPr>
            <a:xfrm>
              <a:off x="7632000" y="35442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1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138"/>
            <p:cNvSpPr/>
            <p:nvPr userDrawn="1"/>
          </p:nvSpPr>
          <p:spPr>
            <a:xfrm>
              <a:off x="758700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10" y="158"/>
                    <a:pt x="0" y="132"/>
                    <a:pt x="0" y="104"/>
                  </a:cubicBezTo>
                  <a:cubicBezTo>
                    <a:pt x="0" y="76"/>
                    <a:pt x="10" y="50"/>
                    <a:pt x="30" y="30"/>
                  </a:cubicBezTo>
                  <a:cubicBezTo>
                    <a:pt x="50" y="10"/>
                    <a:pt x="76" y="0"/>
                    <a:pt x="104" y="0"/>
                  </a:cubicBezTo>
                  <a:cubicBezTo>
                    <a:pt x="132" y="0"/>
                    <a:pt x="158" y="10"/>
                    <a:pt x="178" y="30"/>
                  </a:cubicBezTo>
                  <a:cubicBezTo>
                    <a:pt x="198" y="49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139"/>
            <p:cNvSpPr/>
            <p:nvPr userDrawn="1"/>
          </p:nvSpPr>
          <p:spPr>
            <a:xfrm>
              <a:off x="7587000" y="34261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76" y="208"/>
                    <a:pt x="50" y="197"/>
                    <a:pt x="30" y="178"/>
                  </a:cubicBezTo>
                  <a:cubicBezTo>
                    <a:pt x="10" y="158"/>
                    <a:pt x="0" y="132"/>
                    <a:pt x="0" y="104"/>
                  </a:cubicBezTo>
                  <a:cubicBezTo>
                    <a:pt x="0" y="76"/>
                    <a:pt x="10" y="50"/>
                    <a:pt x="30" y="30"/>
                  </a:cubicBezTo>
                  <a:cubicBezTo>
                    <a:pt x="50" y="10"/>
                    <a:pt x="76" y="0"/>
                    <a:pt x="104" y="0"/>
                  </a:cubicBezTo>
                  <a:cubicBezTo>
                    <a:pt x="132" y="0"/>
                    <a:pt x="158" y="10"/>
                    <a:pt x="178" y="30"/>
                  </a:cubicBezTo>
                  <a:cubicBezTo>
                    <a:pt x="198" y="49"/>
                    <a:pt x="208" y="76"/>
                    <a:pt x="208" y="104"/>
                  </a:cubicBezTo>
                  <a:cubicBezTo>
                    <a:pt x="208" y="132"/>
                    <a:pt x="198" y="158"/>
                    <a:pt x="178" y="178"/>
                  </a:cubicBezTo>
                  <a:cubicBezTo>
                    <a:pt x="158" y="197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140"/>
            <p:cNvSpPr/>
            <p:nvPr userDrawn="1"/>
          </p:nvSpPr>
          <p:spPr>
            <a:xfrm>
              <a:off x="735084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141"/>
            <p:cNvSpPr/>
            <p:nvPr userDrawn="1"/>
          </p:nvSpPr>
          <p:spPr>
            <a:xfrm>
              <a:off x="7350840" y="3662280"/>
              <a:ext cx="7488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08">
                  <a:moveTo>
                    <a:pt x="104" y="208"/>
                  </a:moveTo>
                  <a:cubicBezTo>
                    <a:pt x="76" y="208"/>
                    <a:pt x="50" y="198"/>
                    <a:pt x="30" y="178"/>
                  </a:cubicBezTo>
                  <a:cubicBezTo>
                    <a:pt x="-10" y="137"/>
                    <a:pt x="-10" y="71"/>
                    <a:pt x="30" y="30"/>
                  </a:cubicBezTo>
                  <a:cubicBezTo>
                    <a:pt x="50" y="11"/>
                    <a:pt x="76" y="0"/>
                    <a:pt x="104" y="0"/>
                  </a:cubicBezTo>
                  <a:cubicBezTo>
                    <a:pt x="132" y="0"/>
                    <a:pt x="158" y="11"/>
                    <a:pt x="178" y="30"/>
                  </a:cubicBezTo>
                  <a:cubicBezTo>
                    <a:pt x="219" y="71"/>
                    <a:pt x="219" y="137"/>
                    <a:pt x="178" y="178"/>
                  </a:cubicBezTo>
                  <a:cubicBezTo>
                    <a:pt x="158" y="198"/>
                    <a:pt x="132" y="208"/>
                    <a:pt x="104" y="208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142"/>
            <p:cNvSpPr/>
            <p:nvPr userDrawn="1"/>
          </p:nvSpPr>
          <p:spPr>
            <a:xfrm>
              <a:off x="6730920" y="2183400"/>
              <a:ext cx="17388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4" h="864">
                  <a:moveTo>
                    <a:pt x="0" y="864"/>
                  </a:moveTo>
                  <a:lnTo>
                    <a:pt x="0" y="105"/>
                  </a:lnTo>
                  <a:cubicBezTo>
                    <a:pt x="0" y="47"/>
                    <a:pt x="46" y="0"/>
                    <a:pt x="104" y="0"/>
                  </a:cubicBezTo>
                  <a:lnTo>
                    <a:pt x="380" y="0"/>
                  </a:lnTo>
                  <a:cubicBezTo>
                    <a:pt x="437" y="0"/>
                    <a:pt x="484" y="47"/>
                    <a:pt x="484" y="105"/>
                  </a:cubicBezTo>
                  <a:lnTo>
                    <a:pt x="484" y="864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143"/>
            <p:cNvSpPr/>
            <p:nvPr userDrawn="1"/>
          </p:nvSpPr>
          <p:spPr>
            <a:xfrm>
              <a:off x="6776640" y="2226239"/>
              <a:ext cx="82440" cy="24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0" h="673">
                  <a:moveTo>
                    <a:pt x="77" y="673"/>
                  </a:moveTo>
                  <a:cubicBezTo>
                    <a:pt x="73" y="673"/>
                    <a:pt x="69" y="672"/>
                    <a:pt x="65" y="670"/>
                  </a:cubicBezTo>
                  <a:cubicBezTo>
                    <a:pt x="24" y="655"/>
                    <a:pt x="0" y="625"/>
                    <a:pt x="0" y="590"/>
                  </a:cubicBezTo>
                  <a:cubicBezTo>
                    <a:pt x="0" y="555"/>
                    <a:pt x="24" y="524"/>
                    <a:pt x="65" y="509"/>
                  </a:cubicBezTo>
                  <a:lnTo>
                    <a:pt x="141" y="480"/>
                  </a:lnTo>
                  <a:cubicBezTo>
                    <a:pt x="156" y="474"/>
                    <a:pt x="162" y="467"/>
                    <a:pt x="162" y="463"/>
                  </a:cubicBezTo>
                  <a:cubicBezTo>
                    <a:pt x="162" y="459"/>
                    <a:pt x="156" y="451"/>
                    <a:pt x="141" y="445"/>
                  </a:cubicBezTo>
                  <a:lnTo>
                    <a:pt x="65" y="417"/>
                  </a:lnTo>
                  <a:cubicBezTo>
                    <a:pt x="24" y="401"/>
                    <a:pt x="0" y="371"/>
                    <a:pt x="0" y="336"/>
                  </a:cubicBezTo>
                  <a:cubicBezTo>
                    <a:pt x="0" y="301"/>
                    <a:pt x="24" y="271"/>
                    <a:pt x="65" y="255"/>
                  </a:cubicBezTo>
                  <a:lnTo>
                    <a:pt x="141" y="227"/>
                  </a:lnTo>
                  <a:cubicBezTo>
                    <a:pt x="156" y="221"/>
                    <a:pt x="162" y="213"/>
                    <a:pt x="162" y="209"/>
                  </a:cubicBezTo>
                  <a:cubicBezTo>
                    <a:pt x="162" y="206"/>
                    <a:pt x="156" y="198"/>
                    <a:pt x="141" y="192"/>
                  </a:cubicBezTo>
                  <a:lnTo>
                    <a:pt x="65" y="163"/>
                  </a:lnTo>
                  <a:cubicBezTo>
                    <a:pt x="24" y="148"/>
                    <a:pt x="0" y="118"/>
                    <a:pt x="0" y="82"/>
                  </a:cubicBezTo>
                  <a:cubicBezTo>
                    <a:pt x="0" y="47"/>
                    <a:pt x="24" y="17"/>
                    <a:pt x="65" y="2"/>
                  </a:cubicBezTo>
                  <a:cubicBezTo>
                    <a:pt x="82" y="-5"/>
                    <a:pt x="102" y="4"/>
                    <a:pt x="109" y="21"/>
                  </a:cubicBezTo>
                  <a:cubicBezTo>
                    <a:pt x="115" y="39"/>
                    <a:pt x="106" y="58"/>
                    <a:pt x="89" y="65"/>
                  </a:cubicBezTo>
                  <a:cubicBezTo>
                    <a:pt x="74" y="71"/>
                    <a:pt x="68" y="79"/>
                    <a:pt x="68" y="82"/>
                  </a:cubicBezTo>
                  <a:cubicBezTo>
                    <a:pt x="68" y="86"/>
                    <a:pt x="74" y="94"/>
                    <a:pt x="89" y="100"/>
                  </a:cubicBezTo>
                  <a:lnTo>
                    <a:pt x="165" y="129"/>
                  </a:lnTo>
                  <a:cubicBezTo>
                    <a:pt x="205" y="144"/>
                    <a:pt x="230" y="174"/>
                    <a:pt x="230" y="209"/>
                  </a:cubicBezTo>
                  <a:cubicBezTo>
                    <a:pt x="230" y="244"/>
                    <a:pt x="205" y="274"/>
                    <a:pt x="165" y="290"/>
                  </a:cubicBezTo>
                  <a:lnTo>
                    <a:pt x="89" y="319"/>
                  </a:lnTo>
                  <a:cubicBezTo>
                    <a:pt x="74" y="325"/>
                    <a:pt x="68" y="332"/>
                    <a:pt x="68" y="336"/>
                  </a:cubicBezTo>
                  <a:cubicBezTo>
                    <a:pt x="68" y="340"/>
                    <a:pt x="74" y="348"/>
                    <a:pt x="89" y="354"/>
                  </a:cubicBezTo>
                  <a:lnTo>
                    <a:pt x="165" y="382"/>
                  </a:lnTo>
                  <a:cubicBezTo>
                    <a:pt x="205" y="398"/>
                    <a:pt x="230" y="428"/>
                    <a:pt x="230" y="463"/>
                  </a:cubicBezTo>
                  <a:cubicBezTo>
                    <a:pt x="230" y="498"/>
                    <a:pt x="205" y="528"/>
                    <a:pt x="165" y="544"/>
                  </a:cubicBezTo>
                  <a:lnTo>
                    <a:pt x="89" y="572"/>
                  </a:lnTo>
                  <a:cubicBezTo>
                    <a:pt x="74" y="578"/>
                    <a:pt x="68" y="586"/>
                    <a:pt x="68" y="590"/>
                  </a:cubicBezTo>
                  <a:cubicBezTo>
                    <a:pt x="68" y="593"/>
                    <a:pt x="74" y="601"/>
                    <a:pt x="89" y="607"/>
                  </a:cubicBezTo>
                  <a:cubicBezTo>
                    <a:pt x="106" y="614"/>
                    <a:pt x="115" y="633"/>
                    <a:pt x="109" y="651"/>
                  </a:cubicBezTo>
                  <a:cubicBezTo>
                    <a:pt x="104" y="664"/>
                    <a:pt x="91" y="673"/>
                    <a:pt x="77" y="6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144"/>
            <p:cNvSpPr/>
            <p:nvPr userDrawn="1"/>
          </p:nvSpPr>
          <p:spPr>
            <a:xfrm>
              <a:off x="6643799" y="2510640"/>
              <a:ext cx="348120" cy="9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8" h="274">
                  <a:moveTo>
                    <a:pt x="0" y="0"/>
                  </a:moveTo>
                  <a:lnTo>
                    <a:pt x="968" y="0"/>
                  </a:lnTo>
                  <a:lnTo>
                    <a:pt x="968" y="274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145"/>
            <p:cNvSpPr/>
            <p:nvPr userDrawn="1"/>
          </p:nvSpPr>
          <p:spPr>
            <a:xfrm>
              <a:off x="6627600" y="2494440"/>
              <a:ext cx="3805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8" h="364">
                  <a:moveTo>
                    <a:pt x="968" y="275"/>
                  </a:moveTo>
                  <a:lnTo>
                    <a:pt x="89" y="275"/>
                  </a:lnTo>
                  <a:lnTo>
                    <a:pt x="89" y="89"/>
                  </a:lnTo>
                  <a:lnTo>
                    <a:pt x="968" y="89"/>
                  </a:lnTo>
                  <a:close/>
                  <a:moveTo>
                    <a:pt x="1058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1058" y="3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146"/>
            <p:cNvSpPr/>
            <p:nvPr userDrawn="1"/>
          </p:nvSpPr>
          <p:spPr>
            <a:xfrm>
              <a:off x="7164360" y="2183400"/>
              <a:ext cx="17424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864">
                  <a:moveTo>
                    <a:pt x="0" y="864"/>
                  </a:moveTo>
                  <a:lnTo>
                    <a:pt x="0" y="105"/>
                  </a:lnTo>
                  <a:cubicBezTo>
                    <a:pt x="0" y="47"/>
                    <a:pt x="47" y="0"/>
                    <a:pt x="104" y="0"/>
                  </a:cubicBezTo>
                  <a:lnTo>
                    <a:pt x="380" y="0"/>
                  </a:lnTo>
                  <a:cubicBezTo>
                    <a:pt x="438" y="0"/>
                    <a:pt x="485" y="47"/>
                    <a:pt x="485" y="105"/>
                  </a:cubicBezTo>
                  <a:lnTo>
                    <a:pt x="485" y="864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147"/>
            <p:cNvSpPr/>
            <p:nvPr userDrawn="1"/>
          </p:nvSpPr>
          <p:spPr>
            <a:xfrm>
              <a:off x="7210440" y="2226239"/>
              <a:ext cx="82080" cy="24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9" h="673">
                  <a:moveTo>
                    <a:pt x="76" y="673"/>
                  </a:moveTo>
                  <a:cubicBezTo>
                    <a:pt x="72" y="673"/>
                    <a:pt x="68" y="672"/>
                    <a:pt x="64" y="670"/>
                  </a:cubicBezTo>
                  <a:cubicBezTo>
                    <a:pt x="24" y="655"/>
                    <a:pt x="0" y="625"/>
                    <a:pt x="0" y="590"/>
                  </a:cubicBezTo>
                  <a:cubicBezTo>
                    <a:pt x="0" y="555"/>
                    <a:pt x="24" y="524"/>
                    <a:pt x="64" y="509"/>
                  </a:cubicBezTo>
                  <a:lnTo>
                    <a:pt x="140" y="480"/>
                  </a:lnTo>
                  <a:cubicBezTo>
                    <a:pt x="156" y="474"/>
                    <a:pt x="161" y="467"/>
                    <a:pt x="161" y="463"/>
                  </a:cubicBezTo>
                  <a:cubicBezTo>
                    <a:pt x="161" y="459"/>
                    <a:pt x="156" y="451"/>
                    <a:pt x="140" y="445"/>
                  </a:cubicBezTo>
                  <a:lnTo>
                    <a:pt x="64" y="417"/>
                  </a:lnTo>
                  <a:cubicBezTo>
                    <a:pt x="24" y="401"/>
                    <a:pt x="0" y="371"/>
                    <a:pt x="0" y="336"/>
                  </a:cubicBezTo>
                  <a:cubicBezTo>
                    <a:pt x="0" y="301"/>
                    <a:pt x="24" y="271"/>
                    <a:pt x="64" y="255"/>
                  </a:cubicBezTo>
                  <a:lnTo>
                    <a:pt x="140" y="227"/>
                  </a:lnTo>
                  <a:cubicBezTo>
                    <a:pt x="156" y="221"/>
                    <a:pt x="161" y="213"/>
                    <a:pt x="161" y="209"/>
                  </a:cubicBezTo>
                  <a:cubicBezTo>
                    <a:pt x="161" y="206"/>
                    <a:pt x="156" y="198"/>
                    <a:pt x="140" y="192"/>
                  </a:cubicBezTo>
                  <a:lnTo>
                    <a:pt x="64" y="163"/>
                  </a:lnTo>
                  <a:cubicBezTo>
                    <a:pt x="24" y="148"/>
                    <a:pt x="0" y="118"/>
                    <a:pt x="0" y="82"/>
                  </a:cubicBezTo>
                  <a:cubicBezTo>
                    <a:pt x="0" y="47"/>
                    <a:pt x="24" y="17"/>
                    <a:pt x="64" y="2"/>
                  </a:cubicBezTo>
                  <a:cubicBezTo>
                    <a:pt x="82" y="-5"/>
                    <a:pt x="101" y="4"/>
                    <a:pt x="108" y="21"/>
                  </a:cubicBezTo>
                  <a:cubicBezTo>
                    <a:pt x="115" y="39"/>
                    <a:pt x="106" y="58"/>
                    <a:pt x="88" y="65"/>
                  </a:cubicBezTo>
                  <a:cubicBezTo>
                    <a:pt x="73" y="71"/>
                    <a:pt x="67" y="79"/>
                    <a:pt x="67" y="82"/>
                  </a:cubicBezTo>
                  <a:cubicBezTo>
                    <a:pt x="67" y="86"/>
                    <a:pt x="73" y="94"/>
                    <a:pt x="88" y="100"/>
                  </a:cubicBezTo>
                  <a:lnTo>
                    <a:pt x="164" y="129"/>
                  </a:lnTo>
                  <a:cubicBezTo>
                    <a:pt x="205" y="144"/>
                    <a:pt x="229" y="174"/>
                    <a:pt x="229" y="209"/>
                  </a:cubicBezTo>
                  <a:cubicBezTo>
                    <a:pt x="229" y="244"/>
                    <a:pt x="205" y="274"/>
                    <a:pt x="164" y="290"/>
                  </a:cubicBezTo>
                  <a:lnTo>
                    <a:pt x="88" y="319"/>
                  </a:lnTo>
                  <a:cubicBezTo>
                    <a:pt x="73" y="325"/>
                    <a:pt x="67" y="332"/>
                    <a:pt x="67" y="336"/>
                  </a:cubicBezTo>
                  <a:cubicBezTo>
                    <a:pt x="67" y="340"/>
                    <a:pt x="73" y="348"/>
                    <a:pt x="88" y="354"/>
                  </a:cubicBezTo>
                  <a:lnTo>
                    <a:pt x="164" y="382"/>
                  </a:lnTo>
                  <a:cubicBezTo>
                    <a:pt x="205" y="398"/>
                    <a:pt x="229" y="428"/>
                    <a:pt x="229" y="463"/>
                  </a:cubicBezTo>
                  <a:cubicBezTo>
                    <a:pt x="229" y="498"/>
                    <a:pt x="205" y="528"/>
                    <a:pt x="164" y="544"/>
                  </a:cubicBezTo>
                  <a:lnTo>
                    <a:pt x="88" y="572"/>
                  </a:lnTo>
                  <a:cubicBezTo>
                    <a:pt x="73" y="578"/>
                    <a:pt x="67" y="586"/>
                    <a:pt x="67" y="590"/>
                  </a:cubicBezTo>
                  <a:cubicBezTo>
                    <a:pt x="67" y="593"/>
                    <a:pt x="73" y="601"/>
                    <a:pt x="88" y="607"/>
                  </a:cubicBezTo>
                  <a:cubicBezTo>
                    <a:pt x="106" y="614"/>
                    <a:pt x="115" y="633"/>
                    <a:pt x="108" y="651"/>
                  </a:cubicBezTo>
                  <a:cubicBezTo>
                    <a:pt x="103" y="664"/>
                    <a:pt x="90" y="673"/>
                    <a:pt x="76" y="6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148"/>
            <p:cNvSpPr/>
            <p:nvPr userDrawn="1"/>
          </p:nvSpPr>
          <p:spPr>
            <a:xfrm>
              <a:off x="7077240" y="2510640"/>
              <a:ext cx="348480" cy="9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9" h="274">
                  <a:moveTo>
                    <a:pt x="0" y="0"/>
                  </a:moveTo>
                  <a:lnTo>
                    <a:pt x="969" y="0"/>
                  </a:lnTo>
                  <a:lnTo>
                    <a:pt x="969" y="274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149"/>
            <p:cNvSpPr/>
            <p:nvPr userDrawn="1"/>
          </p:nvSpPr>
          <p:spPr>
            <a:xfrm>
              <a:off x="7061040" y="2494440"/>
              <a:ext cx="3805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8" h="364">
                  <a:moveTo>
                    <a:pt x="969" y="275"/>
                  </a:moveTo>
                  <a:lnTo>
                    <a:pt x="90" y="275"/>
                  </a:lnTo>
                  <a:lnTo>
                    <a:pt x="90" y="89"/>
                  </a:lnTo>
                  <a:lnTo>
                    <a:pt x="969" y="89"/>
                  </a:lnTo>
                  <a:close/>
                  <a:moveTo>
                    <a:pt x="1058" y="0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1058" y="3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150"/>
            <p:cNvSpPr/>
            <p:nvPr userDrawn="1"/>
          </p:nvSpPr>
          <p:spPr>
            <a:xfrm>
              <a:off x="5695560" y="1614600"/>
              <a:ext cx="295920" cy="23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3" h="660">
                  <a:moveTo>
                    <a:pt x="258" y="459"/>
                  </a:moveTo>
                  <a:cubicBezTo>
                    <a:pt x="263" y="555"/>
                    <a:pt x="333" y="638"/>
                    <a:pt x="432" y="656"/>
                  </a:cubicBezTo>
                  <a:cubicBezTo>
                    <a:pt x="548" y="677"/>
                    <a:pt x="658" y="601"/>
                    <a:pt x="678" y="486"/>
                  </a:cubicBezTo>
                  <a:cubicBezTo>
                    <a:pt x="685" y="451"/>
                    <a:pt x="682" y="417"/>
                    <a:pt x="672" y="385"/>
                  </a:cubicBezTo>
                  <a:cubicBezTo>
                    <a:pt x="745" y="377"/>
                    <a:pt x="808" y="323"/>
                    <a:pt x="821" y="247"/>
                  </a:cubicBezTo>
                  <a:cubicBezTo>
                    <a:pt x="838" y="155"/>
                    <a:pt x="776" y="66"/>
                    <a:pt x="683" y="50"/>
                  </a:cubicBezTo>
                  <a:cubicBezTo>
                    <a:pt x="629" y="40"/>
                    <a:pt x="576" y="57"/>
                    <a:pt x="538" y="92"/>
                  </a:cubicBezTo>
                  <a:cubicBezTo>
                    <a:pt x="491" y="51"/>
                    <a:pt x="427" y="19"/>
                    <a:pt x="353" y="6"/>
                  </a:cubicBezTo>
                  <a:cubicBezTo>
                    <a:pt x="183" y="-24"/>
                    <a:pt x="26" y="53"/>
                    <a:pt x="3" y="179"/>
                  </a:cubicBezTo>
                  <a:cubicBezTo>
                    <a:pt x="-19" y="301"/>
                    <a:pt x="95" y="425"/>
                    <a:pt x="258" y="45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151"/>
            <p:cNvSpPr/>
            <p:nvPr userDrawn="1"/>
          </p:nvSpPr>
          <p:spPr>
            <a:xfrm>
              <a:off x="5695560" y="1614600"/>
              <a:ext cx="295920" cy="23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3" h="660">
                  <a:moveTo>
                    <a:pt x="258" y="459"/>
                  </a:moveTo>
                  <a:cubicBezTo>
                    <a:pt x="263" y="555"/>
                    <a:pt x="333" y="638"/>
                    <a:pt x="432" y="656"/>
                  </a:cubicBezTo>
                  <a:cubicBezTo>
                    <a:pt x="548" y="677"/>
                    <a:pt x="658" y="601"/>
                    <a:pt x="678" y="486"/>
                  </a:cubicBezTo>
                  <a:cubicBezTo>
                    <a:pt x="685" y="451"/>
                    <a:pt x="682" y="417"/>
                    <a:pt x="672" y="385"/>
                  </a:cubicBezTo>
                  <a:cubicBezTo>
                    <a:pt x="745" y="377"/>
                    <a:pt x="808" y="323"/>
                    <a:pt x="821" y="247"/>
                  </a:cubicBezTo>
                  <a:cubicBezTo>
                    <a:pt x="838" y="155"/>
                    <a:pt x="776" y="66"/>
                    <a:pt x="683" y="50"/>
                  </a:cubicBezTo>
                  <a:cubicBezTo>
                    <a:pt x="629" y="40"/>
                    <a:pt x="576" y="57"/>
                    <a:pt x="538" y="92"/>
                  </a:cubicBezTo>
                  <a:cubicBezTo>
                    <a:pt x="491" y="51"/>
                    <a:pt x="427" y="19"/>
                    <a:pt x="353" y="6"/>
                  </a:cubicBezTo>
                  <a:cubicBezTo>
                    <a:pt x="183" y="-24"/>
                    <a:pt x="26" y="53"/>
                    <a:pt x="3" y="179"/>
                  </a:cubicBezTo>
                  <a:cubicBezTo>
                    <a:pt x="-19" y="301"/>
                    <a:pt x="95" y="425"/>
                    <a:pt x="258" y="459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152"/>
            <p:cNvSpPr/>
            <p:nvPr userDrawn="1"/>
          </p:nvSpPr>
          <p:spPr>
            <a:xfrm>
              <a:off x="5992200" y="2210400"/>
              <a:ext cx="90360" cy="1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" h="288">
                  <a:moveTo>
                    <a:pt x="252" y="96"/>
                  </a:moveTo>
                  <a:cubicBezTo>
                    <a:pt x="252" y="56"/>
                    <a:pt x="220" y="24"/>
                    <a:pt x="180" y="24"/>
                  </a:cubicBezTo>
                  <a:cubicBezTo>
                    <a:pt x="169" y="24"/>
                    <a:pt x="159" y="26"/>
                    <a:pt x="150" y="30"/>
                  </a:cubicBezTo>
                  <a:cubicBezTo>
                    <a:pt x="137" y="12"/>
                    <a:pt x="116" y="0"/>
                    <a:pt x="92" y="0"/>
                  </a:cubicBezTo>
                  <a:cubicBezTo>
                    <a:pt x="54" y="0"/>
                    <a:pt x="23" y="31"/>
                    <a:pt x="23" y="69"/>
                  </a:cubicBezTo>
                  <a:cubicBezTo>
                    <a:pt x="23" y="84"/>
                    <a:pt x="29" y="98"/>
                    <a:pt x="37" y="110"/>
                  </a:cubicBezTo>
                  <a:cubicBezTo>
                    <a:pt x="14" y="128"/>
                    <a:pt x="0" y="156"/>
                    <a:pt x="0" y="187"/>
                  </a:cubicBezTo>
                  <a:cubicBezTo>
                    <a:pt x="0" y="243"/>
                    <a:pt x="45" y="288"/>
                    <a:pt x="101" y="288"/>
                  </a:cubicBezTo>
                  <a:cubicBezTo>
                    <a:pt x="156" y="288"/>
                    <a:pt x="202" y="243"/>
                    <a:pt x="202" y="187"/>
                  </a:cubicBezTo>
                  <a:cubicBezTo>
                    <a:pt x="202" y="180"/>
                    <a:pt x="201" y="172"/>
                    <a:pt x="199" y="165"/>
                  </a:cubicBezTo>
                  <a:cubicBezTo>
                    <a:pt x="229" y="156"/>
                    <a:pt x="252" y="129"/>
                    <a:pt x="252" y="9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153"/>
            <p:cNvSpPr/>
            <p:nvPr userDrawn="1"/>
          </p:nvSpPr>
          <p:spPr>
            <a:xfrm>
              <a:off x="5992200" y="2210400"/>
              <a:ext cx="90360" cy="1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" h="288">
                  <a:moveTo>
                    <a:pt x="252" y="96"/>
                  </a:moveTo>
                  <a:cubicBezTo>
                    <a:pt x="252" y="56"/>
                    <a:pt x="220" y="24"/>
                    <a:pt x="180" y="24"/>
                  </a:cubicBezTo>
                  <a:cubicBezTo>
                    <a:pt x="169" y="24"/>
                    <a:pt x="159" y="26"/>
                    <a:pt x="150" y="30"/>
                  </a:cubicBezTo>
                  <a:cubicBezTo>
                    <a:pt x="137" y="12"/>
                    <a:pt x="116" y="0"/>
                    <a:pt x="92" y="0"/>
                  </a:cubicBezTo>
                  <a:cubicBezTo>
                    <a:pt x="54" y="0"/>
                    <a:pt x="23" y="31"/>
                    <a:pt x="23" y="69"/>
                  </a:cubicBezTo>
                  <a:cubicBezTo>
                    <a:pt x="23" y="84"/>
                    <a:pt x="29" y="98"/>
                    <a:pt x="37" y="110"/>
                  </a:cubicBezTo>
                  <a:cubicBezTo>
                    <a:pt x="14" y="128"/>
                    <a:pt x="0" y="156"/>
                    <a:pt x="0" y="187"/>
                  </a:cubicBezTo>
                  <a:cubicBezTo>
                    <a:pt x="0" y="243"/>
                    <a:pt x="45" y="288"/>
                    <a:pt x="101" y="288"/>
                  </a:cubicBezTo>
                  <a:cubicBezTo>
                    <a:pt x="156" y="288"/>
                    <a:pt x="202" y="243"/>
                    <a:pt x="202" y="187"/>
                  </a:cubicBezTo>
                  <a:cubicBezTo>
                    <a:pt x="202" y="180"/>
                    <a:pt x="201" y="172"/>
                    <a:pt x="199" y="165"/>
                  </a:cubicBezTo>
                  <a:cubicBezTo>
                    <a:pt x="229" y="156"/>
                    <a:pt x="252" y="129"/>
                    <a:pt x="252" y="96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154"/>
            <p:cNvSpPr/>
            <p:nvPr userDrawn="1"/>
          </p:nvSpPr>
          <p:spPr>
            <a:xfrm>
              <a:off x="5757840" y="1995839"/>
              <a:ext cx="17604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0" h="490">
                  <a:moveTo>
                    <a:pt x="263" y="369"/>
                  </a:moveTo>
                  <a:cubicBezTo>
                    <a:pt x="276" y="371"/>
                    <a:pt x="289" y="373"/>
                    <a:pt x="303" y="373"/>
                  </a:cubicBezTo>
                  <a:cubicBezTo>
                    <a:pt x="406" y="373"/>
                    <a:pt x="490" y="289"/>
                    <a:pt x="490" y="186"/>
                  </a:cubicBezTo>
                  <a:cubicBezTo>
                    <a:pt x="490" y="83"/>
                    <a:pt x="406" y="0"/>
                    <a:pt x="303" y="0"/>
                  </a:cubicBezTo>
                  <a:cubicBezTo>
                    <a:pt x="199" y="0"/>
                    <a:pt x="115" y="83"/>
                    <a:pt x="115" y="186"/>
                  </a:cubicBezTo>
                  <a:cubicBezTo>
                    <a:pt x="115" y="201"/>
                    <a:pt x="117" y="215"/>
                    <a:pt x="120" y="228"/>
                  </a:cubicBezTo>
                  <a:cubicBezTo>
                    <a:pt x="53" y="234"/>
                    <a:pt x="0" y="290"/>
                    <a:pt x="0" y="359"/>
                  </a:cubicBezTo>
                  <a:cubicBezTo>
                    <a:pt x="0" y="431"/>
                    <a:pt x="59" y="490"/>
                    <a:pt x="132" y="490"/>
                  </a:cubicBezTo>
                  <a:cubicBezTo>
                    <a:pt x="201" y="490"/>
                    <a:pt x="258" y="436"/>
                    <a:pt x="263" y="36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155"/>
            <p:cNvSpPr/>
            <p:nvPr userDrawn="1"/>
          </p:nvSpPr>
          <p:spPr>
            <a:xfrm>
              <a:off x="5757840" y="1995839"/>
              <a:ext cx="17604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0" h="490">
                  <a:moveTo>
                    <a:pt x="263" y="369"/>
                  </a:moveTo>
                  <a:cubicBezTo>
                    <a:pt x="276" y="371"/>
                    <a:pt x="289" y="373"/>
                    <a:pt x="303" y="373"/>
                  </a:cubicBezTo>
                  <a:cubicBezTo>
                    <a:pt x="406" y="373"/>
                    <a:pt x="490" y="289"/>
                    <a:pt x="490" y="186"/>
                  </a:cubicBezTo>
                  <a:cubicBezTo>
                    <a:pt x="490" y="83"/>
                    <a:pt x="406" y="0"/>
                    <a:pt x="303" y="0"/>
                  </a:cubicBezTo>
                  <a:cubicBezTo>
                    <a:pt x="199" y="0"/>
                    <a:pt x="115" y="83"/>
                    <a:pt x="115" y="186"/>
                  </a:cubicBezTo>
                  <a:cubicBezTo>
                    <a:pt x="115" y="201"/>
                    <a:pt x="117" y="215"/>
                    <a:pt x="120" y="228"/>
                  </a:cubicBezTo>
                  <a:cubicBezTo>
                    <a:pt x="53" y="234"/>
                    <a:pt x="0" y="290"/>
                    <a:pt x="0" y="359"/>
                  </a:cubicBezTo>
                  <a:cubicBezTo>
                    <a:pt x="0" y="431"/>
                    <a:pt x="59" y="490"/>
                    <a:pt x="132" y="490"/>
                  </a:cubicBezTo>
                  <a:cubicBezTo>
                    <a:pt x="201" y="490"/>
                    <a:pt x="258" y="436"/>
                    <a:pt x="263" y="369"/>
                  </a:cubicBezTo>
                  <a:close/>
                </a:path>
              </a:pathLst>
            </a:custGeom>
            <a:noFill/>
            <a:ln w="12960" cap="flat">
              <a:solidFill>
                <a:srgbClr val="008CDB"/>
              </a:solidFill>
              <a:prstDash val="solid"/>
              <a:miter/>
            </a:ln>
          </p:spPr>
          <p:txBody>
            <a:bodyPr vert="horz" wrap="none" lIns="6480" tIns="6480" rIns="6480" bIns="648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156"/>
            <p:cNvSpPr/>
            <p:nvPr userDrawn="1"/>
          </p:nvSpPr>
          <p:spPr>
            <a:xfrm>
              <a:off x="4509720" y="2538720"/>
              <a:ext cx="41400" cy="79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2199">
                  <a:moveTo>
                    <a:pt x="0" y="2199"/>
                  </a:moveTo>
                  <a:lnTo>
                    <a:pt x="72" y="0"/>
                  </a:lnTo>
                  <a:lnTo>
                    <a:pt x="116" y="2199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157"/>
            <p:cNvSpPr/>
            <p:nvPr userDrawn="1"/>
          </p:nvSpPr>
          <p:spPr>
            <a:xfrm>
              <a:off x="4614480" y="2868480"/>
              <a:ext cx="41760" cy="4618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1284">
                  <a:moveTo>
                    <a:pt x="0" y="1284"/>
                  </a:moveTo>
                  <a:lnTo>
                    <a:pt x="29" y="0"/>
                  </a:lnTo>
                  <a:lnTo>
                    <a:pt x="117" y="1282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158"/>
            <p:cNvSpPr/>
            <p:nvPr userDrawn="1"/>
          </p:nvSpPr>
          <p:spPr>
            <a:xfrm>
              <a:off x="4316040" y="3343319"/>
              <a:ext cx="460800" cy="67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1" h="1881">
                  <a:moveTo>
                    <a:pt x="844" y="1881"/>
                  </a:moveTo>
                  <a:cubicBezTo>
                    <a:pt x="720" y="1881"/>
                    <a:pt x="624" y="1802"/>
                    <a:pt x="594" y="1676"/>
                  </a:cubicBezTo>
                  <a:cubicBezTo>
                    <a:pt x="559" y="1530"/>
                    <a:pt x="630" y="1407"/>
                    <a:pt x="772" y="1361"/>
                  </a:cubicBezTo>
                  <a:lnTo>
                    <a:pt x="578" y="1407"/>
                  </a:lnTo>
                  <a:lnTo>
                    <a:pt x="564" y="1350"/>
                  </a:lnTo>
                  <a:cubicBezTo>
                    <a:pt x="523" y="1178"/>
                    <a:pt x="491" y="1042"/>
                    <a:pt x="624" y="844"/>
                  </a:cubicBezTo>
                  <a:cubicBezTo>
                    <a:pt x="640" y="821"/>
                    <a:pt x="657" y="798"/>
                    <a:pt x="673" y="775"/>
                  </a:cubicBezTo>
                  <a:cubicBezTo>
                    <a:pt x="737" y="688"/>
                    <a:pt x="798" y="606"/>
                    <a:pt x="777" y="517"/>
                  </a:cubicBezTo>
                  <a:cubicBezTo>
                    <a:pt x="768" y="479"/>
                    <a:pt x="744" y="428"/>
                    <a:pt x="640" y="428"/>
                  </a:cubicBezTo>
                  <a:cubicBezTo>
                    <a:pt x="608" y="428"/>
                    <a:pt x="572" y="433"/>
                    <a:pt x="532" y="443"/>
                  </a:cubicBezTo>
                  <a:cubicBezTo>
                    <a:pt x="362" y="483"/>
                    <a:pt x="185" y="592"/>
                    <a:pt x="183" y="593"/>
                  </a:cubicBezTo>
                  <a:lnTo>
                    <a:pt x="175" y="598"/>
                  </a:lnTo>
                  <a:lnTo>
                    <a:pt x="91" y="618"/>
                  </a:lnTo>
                  <a:lnTo>
                    <a:pt x="0" y="234"/>
                  </a:lnTo>
                  <a:lnTo>
                    <a:pt x="35" y="212"/>
                  </a:lnTo>
                  <a:cubicBezTo>
                    <a:pt x="42" y="207"/>
                    <a:pt x="211" y="100"/>
                    <a:pt x="476" y="37"/>
                  </a:cubicBezTo>
                  <a:cubicBezTo>
                    <a:pt x="577" y="13"/>
                    <a:pt x="672" y="0"/>
                    <a:pt x="757" y="0"/>
                  </a:cubicBezTo>
                  <a:cubicBezTo>
                    <a:pt x="1029" y="0"/>
                    <a:pt x="1211" y="130"/>
                    <a:pt x="1266" y="365"/>
                  </a:cubicBezTo>
                  <a:cubicBezTo>
                    <a:pt x="1326" y="616"/>
                    <a:pt x="1196" y="778"/>
                    <a:pt x="1100" y="896"/>
                  </a:cubicBezTo>
                  <a:cubicBezTo>
                    <a:pt x="1081" y="920"/>
                    <a:pt x="1062" y="943"/>
                    <a:pt x="1047" y="965"/>
                  </a:cubicBezTo>
                  <a:cubicBezTo>
                    <a:pt x="970" y="1075"/>
                    <a:pt x="984" y="1135"/>
                    <a:pt x="1010" y="1244"/>
                  </a:cubicBezTo>
                  <a:lnTo>
                    <a:pt x="1024" y="1301"/>
                  </a:lnTo>
                  <a:lnTo>
                    <a:pt x="830" y="1347"/>
                  </a:lnTo>
                  <a:cubicBezTo>
                    <a:pt x="847" y="1345"/>
                    <a:pt x="864" y="1343"/>
                    <a:pt x="880" y="1343"/>
                  </a:cubicBezTo>
                  <a:cubicBezTo>
                    <a:pt x="1006" y="1343"/>
                    <a:pt x="1102" y="1422"/>
                    <a:pt x="1132" y="1548"/>
                  </a:cubicBezTo>
                  <a:cubicBezTo>
                    <a:pt x="1150" y="1624"/>
                    <a:pt x="1140" y="1695"/>
                    <a:pt x="1103" y="1753"/>
                  </a:cubicBezTo>
                  <a:cubicBezTo>
                    <a:pt x="1066" y="1811"/>
                    <a:pt x="1004" y="1852"/>
                    <a:pt x="924" y="1871"/>
                  </a:cubicBezTo>
                  <a:cubicBezTo>
                    <a:pt x="896" y="1877"/>
                    <a:pt x="870" y="1881"/>
                    <a:pt x="844" y="1881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159"/>
            <p:cNvSpPr/>
            <p:nvPr userDrawn="1"/>
          </p:nvSpPr>
          <p:spPr>
            <a:xfrm>
              <a:off x="4291920" y="3322439"/>
              <a:ext cx="506159" cy="71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7" h="1997">
                  <a:moveTo>
                    <a:pt x="1277" y="436"/>
                  </a:moveTo>
                  <a:cubicBezTo>
                    <a:pt x="1342" y="710"/>
                    <a:pt x="1153" y="864"/>
                    <a:pt x="1066" y="989"/>
                  </a:cubicBezTo>
                  <a:cubicBezTo>
                    <a:pt x="974" y="1121"/>
                    <a:pt x="994" y="1204"/>
                    <a:pt x="1020" y="1316"/>
                  </a:cubicBezTo>
                  <a:lnTo>
                    <a:pt x="688" y="1395"/>
                  </a:lnTo>
                  <a:cubicBezTo>
                    <a:pt x="647" y="1224"/>
                    <a:pt x="622" y="1109"/>
                    <a:pt x="740" y="934"/>
                  </a:cubicBezTo>
                  <a:cubicBezTo>
                    <a:pt x="815" y="821"/>
                    <a:pt x="935" y="705"/>
                    <a:pt x="900" y="561"/>
                  </a:cubicBezTo>
                  <a:cubicBezTo>
                    <a:pt x="880" y="474"/>
                    <a:pt x="813" y="428"/>
                    <a:pt x="707" y="428"/>
                  </a:cubicBezTo>
                  <a:cubicBezTo>
                    <a:pt x="671" y="428"/>
                    <a:pt x="630" y="433"/>
                    <a:pt x="585" y="444"/>
                  </a:cubicBezTo>
                  <a:cubicBezTo>
                    <a:pt x="403" y="487"/>
                    <a:pt x="219" y="602"/>
                    <a:pt x="219" y="602"/>
                  </a:cubicBezTo>
                  <a:lnTo>
                    <a:pt x="201" y="606"/>
                  </a:lnTo>
                  <a:lnTo>
                    <a:pt x="133" y="319"/>
                  </a:lnTo>
                  <a:cubicBezTo>
                    <a:pt x="133" y="319"/>
                    <a:pt x="298" y="213"/>
                    <a:pt x="556" y="152"/>
                  </a:cubicBezTo>
                  <a:cubicBezTo>
                    <a:pt x="654" y="128"/>
                    <a:pt x="744" y="117"/>
                    <a:pt x="824" y="117"/>
                  </a:cubicBezTo>
                  <a:cubicBezTo>
                    <a:pt x="1070" y="117"/>
                    <a:pt x="1227" y="226"/>
                    <a:pt x="1277" y="436"/>
                  </a:cubicBezTo>
                  <a:close/>
                  <a:moveTo>
                    <a:pt x="1142" y="1619"/>
                  </a:moveTo>
                  <a:cubicBezTo>
                    <a:pt x="1171" y="1741"/>
                    <a:pt x="1112" y="1840"/>
                    <a:pt x="977" y="1872"/>
                  </a:cubicBezTo>
                  <a:cubicBezTo>
                    <a:pt x="954" y="1878"/>
                    <a:pt x="932" y="1880"/>
                    <a:pt x="911" y="1880"/>
                  </a:cubicBezTo>
                  <a:cubicBezTo>
                    <a:pt x="813" y="1880"/>
                    <a:pt x="742" y="1820"/>
                    <a:pt x="718" y="1720"/>
                  </a:cubicBezTo>
                  <a:cubicBezTo>
                    <a:pt x="689" y="1601"/>
                    <a:pt x="748" y="1499"/>
                    <a:pt x="881" y="1468"/>
                  </a:cubicBezTo>
                  <a:cubicBezTo>
                    <a:pt x="904" y="1462"/>
                    <a:pt x="926" y="1460"/>
                    <a:pt x="947" y="1460"/>
                  </a:cubicBezTo>
                  <a:cubicBezTo>
                    <a:pt x="1048" y="1460"/>
                    <a:pt x="1119" y="1521"/>
                    <a:pt x="1142" y="1619"/>
                  </a:cubicBezTo>
                  <a:close/>
                  <a:moveTo>
                    <a:pt x="824" y="0"/>
                  </a:moveTo>
                  <a:cubicBezTo>
                    <a:pt x="734" y="0"/>
                    <a:pt x="635" y="13"/>
                    <a:pt x="529" y="38"/>
                  </a:cubicBezTo>
                  <a:cubicBezTo>
                    <a:pt x="255" y="103"/>
                    <a:pt x="77" y="216"/>
                    <a:pt x="70" y="220"/>
                  </a:cubicBezTo>
                  <a:lnTo>
                    <a:pt x="0" y="265"/>
                  </a:lnTo>
                  <a:lnTo>
                    <a:pt x="19" y="346"/>
                  </a:lnTo>
                  <a:lnTo>
                    <a:pt x="88" y="633"/>
                  </a:lnTo>
                  <a:lnTo>
                    <a:pt x="115" y="747"/>
                  </a:lnTo>
                  <a:lnTo>
                    <a:pt x="228" y="720"/>
                  </a:lnTo>
                  <a:lnTo>
                    <a:pt x="246" y="715"/>
                  </a:lnTo>
                  <a:lnTo>
                    <a:pt x="265" y="711"/>
                  </a:lnTo>
                  <a:lnTo>
                    <a:pt x="281" y="701"/>
                  </a:lnTo>
                  <a:cubicBezTo>
                    <a:pt x="283" y="700"/>
                    <a:pt x="452" y="595"/>
                    <a:pt x="612" y="557"/>
                  </a:cubicBezTo>
                  <a:cubicBezTo>
                    <a:pt x="648" y="549"/>
                    <a:pt x="680" y="545"/>
                    <a:pt x="707" y="545"/>
                  </a:cubicBezTo>
                  <a:cubicBezTo>
                    <a:pt x="777" y="545"/>
                    <a:pt x="783" y="570"/>
                    <a:pt x="787" y="588"/>
                  </a:cubicBezTo>
                  <a:cubicBezTo>
                    <a:pt x="801" y="647"/>
                    <a:pt x="761" y="707"/>
                    <a:pt x="693" y="799"/>
                  </a:cubicBezTo>
                  <a:cubicBezTo>
                    <a:pt x="676" y="822"/>
                    <a:pt x="659" y="845"/>
                    <a:pt x="643" y="869"/>
                  </a:cubicBezTo>
                  <a:cubicBezTo>
                    <a:pt x="495" y="1089"/>
                    <a:pt x="534" y="1251"/>
                    <a:pt x="574" y="1422"/>
                  </a:cubicBezTo>
                  <a:lnTo>
                    <a:pt x="601" y="1535"/>
                  </a:lnTo>
                  <a:lnTo>
                    <a:pt x="623" y="1530"/>
                  </a:lnTo>
                  <a:cubicBezTo>
                    <a:pt x="593" y="1594"/>
                    <a:pt x="585" y="1668"/>
                    <a:pt x="604" y="1747"/>
                  </a:cubicBezTo>
                  <a:cubicBezTo>
                    <a:pt x="641" y="1901"/>
                    <a:pt x="759" y="1997"/>
                    <a:pt x="911" y="1997"/>
                  </a:cubicBezTo>
                  <a:cubicBezTo>
                    <a:pt x="941" y="1997"/>
                    <a:pt x="973" y="1993"/>
                    <a:pt x="1004" y="1986"/>
                  </a:cubicBezTo>
                  <a:cubicBezTo>
                    <a:pt x="1099" y="1963"/>
                    <a:pt x="1174" y="1913"/>
                    <a:pt x="1219" y="1842"/>
                  </a:cubicBezTo>
                  <a:cubicBezTo>
                    <a:pt x="1265" y="1770"/>
                    <a:pt x="1278" y="1684"/>
                    <a:pt x="1256" y="1592"/>
                  </a:cubicBezTo>
                  <a:cubicBezTo>
                    <a:pt x="1237" y="1514"/>
                    <a:pt x="1197" y="1450"/>
                    <a:pt x="1142" y="1407"/>
                  </a:cubicBezTo>
                  <a:lnTo>
                    <a:pt x="1161" y="1402"/>
                  </a:lnTo>
                  <a:lnTo>
                    <a:pt x="1134" y="1289"/>
                  </a:lnTo>
                  <a:cubicBezTo>
                    <a:pt x="1109" y="1184"/>
                    <a:pt x="1100" y="1145"/>
                    <a:pt x="1162" y="1057"/>
                  </a:cubicBezTo>
                  <a:lnTo>
                    <a:pt x="1162" y="1056"/>
                  </a:lnTo>
                  <a:cubicBezTo>
                    <a:pt x="1176" y="1036"/>
                    <a:pt x="1194" y="1014"/>
                    <a:pt x="1213" y="990"/>
                  </a:cubicBezTo>
                  <a:cubicBezTo>
                    <a:pt x="1310" y="870"/>
                    <a:pt x="1457" y="689"/>
                    <a:pt x="1390" y="409"/>
                  </a:cubicBezTo>
                  <a:cubicBezTo>
                    <a:pt x="1327" y="145"/>
                    <a:pt x="1126" y="0"/>
                    <a:pt x="82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160"/>
            <p:cNvSpPr/>
            <p:nvPr userDrawn="1"/>
          </p:nvSpPr>
          <p:spPr>
            <a:xfrm>
              <a:off x="12600" y="5653080"/>
              <a:ext cx="991440" cy="73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55" h="2046">
                  <a:moveTo>
                    <a:pt x="0" y="0"/>
                  </a:moveTo>
                  <a:lnTo>
                    <a:pt x="2755" y="0"/>
                  </a:lnTo>
                  <a:lnTo>
                    <a:pt x="2755" y="2046"/>
                  </a:lnTo>
                  <a:lnTo>
                    <a:pt x="0" y="2046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161"/>
            <p:cNvSpPr/>
            <p:nvPr userDrawn="1"/>
          </p:nvSpPr>
          <p:spPr>
            <a:xfrm>
              <a:off x="299160" y="5018760"/>
              <a:ext cx="995400" cy="60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6" h="1671">
                  <a:moveTo>
                    <a:pt x="0" y="0"/>
                  </a:moveTo>
                  <a:lnTo>
                    <a:pt x="2766" y="0"/>
                  </a:lnTo>
                  <a:lnTo>
                    <a:pt x="2766" y="1671"/>
                  </a:lnTo>
                  <a:lnTo>
                    <a:pt x="0" y="1671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162"/>
            <p:cNvSpPr/>
            <p:nvPr userDrawn="1"/>
          </p:nvSpPr>
          <p:spPr>
            <a:xfrm>
              <a:off x="12600" y="4384080"/>
              <a:ext cx="914039" cy="60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1672">
                  <a:moveTo>
                    <a:pt x="0" y="0"/>
                  </a:moveTo>
                  <a:lnTo>
                    <a:pt x="2540" y="0"/>
                  </a:lnTo>
                  <a:lnTo>
                    <a:pt x="2540" y="1672"/>
                  </a:lnTo>
                  <a:lnTo>
                    <a:pt x="0" y="1672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163"/>
            <p:cNvSpPr/>
            <p:nvPr userDrawn="1"/>
          </p:nvSpPr>
          <p:spPr>
            <a:xfrm>
              <a:off x="1105200" y="5787720"/>
              <a:ext cx="995400" cy="60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6" h="1672">
                  <a:moveTo>
                    <a:pt x="0" y="0"/>
                  </a:moveTo>
                  <a:lnTo>
                    <a:pt x="2766" y="0"/>
                  </a:lnTo>
                  <a:lnTo>
                    <a:pt x="2766" y="1672"/>
                  </a:lnTo>
                  <a:lnTo>
                    <a:pt x="0" y="1672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164"/>
            <p:cNvSpPr/>
            <p:nvPr userDrawn="1"/>
          </p:nvSpPr>
          <p:spPr>
            <a:xfrm>
              <a:off x="2133360" y="5640120"/>
              <a:ext cx="1216079" cy="74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79" h="2082">
                  <a:moveTo>
                    <a:pt x="0" y="0"/>
                  </a:moveTo>
                  <a:lnTo>
                    <a:pt x="3379" y="0"/>
                  </a:lnTo>
                  <a:lnTo>
                    <a:pt x="3379" y="2082"/>
                  </a:lnTo>
                  <a:lnTo>
                    <a:pt x="0" y="2082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165"/>
            <p:cNvSpPr/>
            <p:nvPr userDrawn="1"/>
          </p:nvSpPr>
          <p:spPr>
            <a:xfrm>
              <a:off x="1392120" y="4905000"/>
              <a:ext cx="1125000" cy="858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6" h="2387">
                  <a:moveTo>
                    <a:pt x="1800" y="1995"/>
                  </a:moveTo>
                  <a:lnTo>
                    <a:pt x="473" y="2387"/>
                  </a:lnTo>
                  <a:lnTo>
                    <a:pt x="0" y="783"/>
                  </a:lnTo>
                  <a:lnTo>
                    <a:pt x="2653" y="0"/>
                  </a:lnTo>
                  <a:lnTo>
                    <a:pt x="3126" y="1604"/>
                  </a:lnTo>
                  <a:close/>
                </a:path>
              </a:pathLst>
            </a:custGeom>
            <a:solidFill>
              <a:srgbClr val="007CC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166"/>
            <p:cNvSpPr/>
            <p:nvPr userDrawn="1"/>
          </p:nvSpPr>
          <p:spPr>
            <a:xfrm>
              <a:off x="8558280" y="3730680"/>
              <a:ext cx="565560" cy="10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2" h="2962">
                  <a:moveTo>
                    <a:pt x="434" y="2962"/>
                  </a:moveTo>
                  <a:cubicBezTo>
                    <a:pt x="384" y="2962"/>
                    <a:pt x="332" y="2953"/>
                    <a:pt x="279" y="2936"/>
                  </a:cubicBezTo>
                  <a:cubicBezTo>
                    <a:pt x="52" y="2861"/>
                    <a:pt x="-49" y="2671"/>
                    <a:pt x="23" y="2452"/>
                  </a:cubicBezTo>
                  <a:cubicBezTo>
                    <a:pt x="77" y="2288"/>
                    <a:pt x="206" y="2189"/>
                    <a:pt x="368" y="2189"/>
                  </a:cubicBezTo>
                  <a:cubicBezTo>
                    <a:pt x="415" y="2189"/>
                    <a:pt x="466" y="2198"/>
                    <a:pt x="517" y="2215"/>
                  </a:cubicBezTo>
                  <a:cubicBezTo>
                    <a:pt x="631" y="2252"/>
                    <a:pt x="715" y="2319"/>
                    <a:pt x="761" y="2407"/>
                  </a:cubicBezTo>
                  <a:cubicBezTo>
                    <a:pt x="806" y="2493"/>
                    <a:pt x="811" y="2595"/>
                    <a:pt x="776" y="2700"/>
                  </a:cubicBezTo>
                  <a:cubicBezTo>
                    <a:pt x="722" y="2866"/>
                    <a:pt x="597" y="2962"/>
                    <a:pt x="434" y="2962"/>
                  </a:cubicBezTo>
                  <a:close/>
                  <a:moveTo>
                    <a:pt x="259" y="2006"/>
                  </a:moveTo>
                  <a:lnTo>
                    <a:pt x="846" y="0"/>
                  </a:lnTo>
                  <a:lnTo>
                    <a:pt x="1572" y="240"/>
                  </a:lnTo>
                  <a:lnTo>
                    <a:pt x="851" y="2201"/>
                  </a:lnTo>
                  <a:close/>
                </a:path>
              </a:pathLst>
            </a:custGeom>
            <a:solidFill>
              <a:srgbClr val="FFE11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167"/>
            <p:cNvSpPr/>
            <p:nvPr userDrawn="1"/>
          </p:nvSpPr>
          <p:spPr>
            <a:xfrm>
              <a:off x="8545320" y="3714120"/>
              <a:ext cx="595800" cy="10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6" h="3044">
                  <a:moveTo>
                    <a:pt x="1561" y="309"/>
                  </a:moveTo>
                  <a:lnTo>
                    <a:pt x="865" y="2202"/>
                  </a:lnTo>
                  <a:lnTo>
                    <a:pt x="341" y="2029"/>
                  </a:lnTo>
                  <a:lnTo>
                    <a:pt x="906" y="93"/>
                  </a:lnTo>
                  <a:close/>
                  <a:moveTo>
                    <a:pt x="541" y="2295"/>
                  </a:moveTo>
                  <a:cubicBezTo>
                    <a:pt x="758" y="2367"/>
                    <a:pt x="841" y="2543"/>
                    <a:pt x="778" y="2734"/>
                  </a:cubicBezTo>
                  <a:cubicBezTo>
                    <a:pt x="728" y="2884"/>
                    <a:pt x="617" y="2972"/>
                    <a:pt x="470" y="2972"/>
                  </a:cubicBezTo>
                  <a:cubicBezTo>
                    <a:pt x="425" y="2972"/>
                    <a:pt x="378" y="2964"/>
                    <a:pt x="328" y="2947"/>
                  </a:cubicBezTo>
                  <a:cubicBezTo>
                    <a:pt x="114" y="2877"/>
                    <a:pt x="30" y="2705"/>
                    <a:pt x="95" y="2509"/>
                  </a:cubicBezTo>
                  <a:cubicBezTo>
                    <a:pt x="144" y="2361"/>
                    <a:pt x="257" y="2272"/>
                    <a:pt x="405" y="2272"/>
                  </a:cubicBezTo>
                  <a:cubicBezTo>
                    <a:pt x="447" y="2272"/>
                    <a:pt x="493" y="2280"/>
                    <a:pt x="541" y="2295"/>
                  </a:cubicBezTo>
                  <a:close/>
                  <a:moveTo>
                    <a:pt x="857" y="0"/>
                  </a:moveTo>
                  <a:lnTo>
                    <a:pt x="836" y="72"/>
                  </a:lnTo>
                  <a:lnTo>
                    <a:pt x="271" y="2008"/>
                  </a:lnTo>
                  <a:lnTo>
                    <a:pt x="252" y="2076"/>
                  </a:lnTo>
                  <a:lnTo>
                    <a:pt x="319" y="2098"/>
                  </a:lnTo>
                  <a:lnTo>
                    <a:pt x="842" y="2271"/>
                  </a:lnTo>
                  <a:lnTo>
                    <a:pt x="909" y="2293"/>
                  </a:lnTo>
                  <a:lnTo>
                    <a:pt x="934" y="2227"/>
                  </a:lnTo>
                  <a:lnTo>
                    <a:pt x="1630" y="334"/>
                  </a:lnTo>
                  <a:lnTo>
                    <a:pt x="1656" y="263"/>
                  </a:lnTo>
                  <a:lnTo>
                    <a:pt x="1584" y="239"/>
                  </a:lnTo>
                  <a:lnTo>
                    <a:pt x="929" y="23"/>
                  </a:lnTo>
                  <a:close/>
                  <a:moveTo>
                    <a:pt x="405" y="2199"/>
                  </a:moveTo>
                  <a:cubicBezTo>
                    <a:pt x="226" y="2199"/>
                    <a:pt x="85" y="2306"/>
                    <a:pt x="26" y="2486"/>
                  </a:cubicBezTo>
                  <a:cubicBezTo>
                    <a:pt x="-13" y="2602"/>
                    <a:pt x="-7" y="2714"/>
                    <a:pt x="42" y="2809"/>
                  </a:cubicBezTo>
                  <a:cubicBezTo>
                    <a:pt x="92" y="2904"/>
                    <a:pt x="183" y="2976"/>
                    <a:pt x="305" y="3016"/>
                  </a:cubicBezTo>
                  <a:cubicBezTo>
                    <a:pt x="362" y="3035"/>
                    <a:pt x="418" y="3044"/>
                    <a:pt x="470" y="3044"/>
                  </a:cubicBezTo>
                  <a:cubicBezTo>
                    <a:pt x="647" y="3044"/>
                    <a:pt x="788" y="2937"/>
                    <a:pt x="847" y="2757"/>
                  </a:cubicBezTo>
                  <a:cubicBezTo>
                    <a:pt x="885" y="2642"/>
                    <a:pt x="879" y="2531"/>
                    <a:pt x="829" y="2436"/>
                  </a:cubicBezTo>
                  <a:cubicBezTo>
                    <a:pt x="779" y="2339"/>
                    <a:pt x="687" y="2267"/>
                    <a:pt x="564" y="2226"/>
                  </a:cubicBezTo>
                  <a:cubicBezTo>
                    <a:pt x="509" y="2208"/>
                    <a:pt x="455" y="2199"/>
                    <a:pt x="405" y="219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7" name="Title 1"/>
          <p:cNvSpPr txBox="1">
            <a:spLocks/>
          </p:cNvSpPr>
          <p:nvPr userDrawn="1"/>
        </p:nvSpPr>
        <p:spPr>
          <a:xfrm>
            <a:off x="498467" y="571499"/>
            <a:ext cx="6445252" cy="13001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3400">
                <a:solidFill>
                  <a:schemeClr val="bg1"/>
                </a:solidFill>
              </a:rPr>
              <a:t>We would like to hear </a:t>
            </a:r>
          </a:p>
          <a:p>
            <a:pPr fontAlgn="base"/>
            <a:r>
              <a:rPr lang="en-US" sz="3400">
                <a:solidFill>
                  <a:schemeClr val="bg1"/>
                </a:solidFill>
              </a:rPr>
              <a:t>your feedback, questions </a:t>
            </a:r>
          </a:p>
          <a:p>
            <a:pPr fontAlgn="base"/>
            <a:r>
              <a:rPr lang="en-US" sz="3400">
                <a:solidFill>
                  <a:schemeClr val="bg1"/>
                </a:solidFill>
              </a:rPr>
              <a:t>and comments</a:t>
            </a:r>
          </a:p>
        </p:txBody>
      </p:sp>
    </p:spTree>
    <p:extLst>
      <p:ext uri="{BB962C8B-B14F-4D97-AF65-F5344CB8AC3E}">
        <p14:creationId xmlns:p14="http://schemas.microsoft.com/office/powerpoint/2010/main" val="464030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162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3675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09355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79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4752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5773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076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862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1427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9624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4020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90070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6601683"/>
            <a:ext cx="12192000" cy="256566"/>
            <a:chOff x="1" y="6601683"/>
            <a:chExt cx="12192000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8510" y="2874711"/>
            <a:ext cx="12200510" cy="852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/>
              <a:t>Subject slide</a:t>
            </a:r>
          </a:p>
        </p:txBody>
      </p:sp>
    </p:spTree>
    <p:extLst>
      <p:ext uri="{BB962C8B-B14F-4D97-AF65-F5344CB8AC3E}">
        <p14:creationId xmlns:p14="http://schemas.microsoft.com/office/powerpoint/2010/main" val="28970308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Custom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06" tIns="45703" rIns="91406" bIns="45703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9327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E68D5-A08A-4551-8323-BB3C68C6D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" r="1606" b="2283"/>
          <a:stretch/>
        </p:blipFill>
        <p:spPr>
          <a:xfrm>
            <a:off x="-179487" y="0"/>
            <a:ext cx="12371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689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parator blue [without top bar version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422"/>
          <a:stretch/>
        </p:blipFill>
        <p:spPr>
          <a:xfrm>
            <a:off x="0" y="31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637" y="680558"/>
            <a:ext cx="8372475" cy="1325563"/>
          </a:xfrm>
          <a:prstGeom prst="rect">
            <a:avLst/>
          </a:prstGeom>
        </p:spPr>
        <p:txBody>
          <a:bodyPr/>
          <a:lstStyle>
            <a:lvl1pPr algn="l">
              <a:defRPr sz="5400" b="0">
                <a:solidFill>
                  <a:schemeClr val="bg1"/>
                </a:solidFill>
                <a:latin typeface="+mj-lt"/>
                <a:ea typeface="Roboto Light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928813" y="3429000"/>
            <a:ext cx="4729162" cy="161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04732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d_blue_sep">
    <p:bg>
      <p:bgPr>
        <a:solidFill>
          <a:srgbClr val="188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39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blue">
    <p:bg>
      <p:bgPr>
        <a:solidFill>
          <a:srgbClr val="188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buClr>
                <a:schemeClr val="bg1"/>
              </a:buClr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buClr>
                <a:schemeClr val="bg1"/>
              </a:buClr>
              <a:defRPr sz="18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buClr>
                <a:schemeClr val="bg1"/>
              </a:buClr>
              <a:defRPr sz="18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329103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CC45C-BD71-452D-B3CE-7BE0113D6BEF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1C57-431B-41EF-AF2A-674BD2EF4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537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" y="0"/>
            <a:ext cx="12180721" cy="68580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2" y="6601683"/>
            <a:ext cx="12200509" cy="256567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Cloud innovation and automation</a:t>
            </a:r>
          </a:p>
          <a:p>
            <a:pPr>
              <a:lnSpc>
                <a:spcPct val="120000"/>
              </a:lnSpc>
            </a:pPr>
            <a:endParaRPr lang="en-US" sz="2000" b="1" dirty="0">
              <a:solidFill>
                <a:schemeClr val="bg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6845358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" y="2"/>
            <a:ext cx="12180721" cy="68579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2" y="6601683"/>
            <a:ext cx="12200509" cy="256567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-1789611" y="111034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Digital experience and transformation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22760758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" y="2"/>
            <a:ext cx="12180719" cy="68579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5640" y="6601434"/>
            <a:ext cx="12200509" cy="256567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Enterprise monitoring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252763929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Partner Day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640" y="6601434"/>
            <a:ext cx="12200509" cy="256567"/>
            <a:chOff x="1" y="6601683"/>
            <a:chExt cx="12200509" cy="256566"/>
          </a:xfrm>
        </p:grpSpPr>
        <p:sp>
          <p:nvSpPr>
            <p:cNvPr id="12" name="Rectangle 1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88424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5640" y="6601434"/>
            <a:ext cx="12200509" cy="256567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473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2" y="6601683"/>
            <a:ext cx="12200509" cy="256567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8510" y="2874711"/>
            <a:ext cx="12200511" cy="852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/>
              <a:t>Subject slide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989400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36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9" y="1585734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1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" y="6053559"/>
            <a:ext cx="3024188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8" y="6030409"/>
            <a:ext cx="3060236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3"/>
            <a:ext cx="3060236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64593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040082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22411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5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3" y="857972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623115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1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30" y="6671901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70530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1" y="1450801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1" y="572401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6637967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1989398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1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500" y="1450801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1"/>
            <a:ext cx="663796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28733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1"/>
            <a:ext cx="3843131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436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35585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7335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297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1604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268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072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4087475" y="-31432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6555181" y="8449734"/>
            <a:ext cx="523751" cy="480505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4843001" y="2446718"/>
            <a:ext cx="2767680" cy="86627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32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3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4955" y="6244047"/>
            <a:ext cx="1854948" cy="3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4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E84E2-A07C-45FB-A7E1-4F499D4BA5F3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E1B9-782E-4296-9DE5-A662C4673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06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rowser Window on OS Desktop_Call-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macOS-Sierra-Wallpaper-Macbook-Wallpaper.jpg" descr="macOS-Sierra-Wallpaper-Macbook-Wallpaper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8517" y="0"/>
            <a:ext cx="12229033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Safari_chrome.png" descr="Safari_chrome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49530" y="82832"/>
            <a:ext cx="12291059" cy="7044267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Image"/>
          <p:cNvSpPr>
            <a:spLocks noGrp="1"/>
          </p:cNvSpPr>
          <p:nvPr>
            <p:ph type="pic" idx="13"/>
          </p:nvPr>
        </p:nvSpPr>
        <p:spPr>
          <a:xfrm>
            <a:off x="522552" y="787665"/>
            <a:ext cx="11145813" cy="60860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5" name="Rectangle"/>
          <p:cNvSpPr>
            <a:spLocks noGrp="1"/>
          </p:cNvSpPr>
          <p:nvPr>
            <p:ph type="body" idx="14"/>
          </p:nvPr>
        </p:nvSpPr>
        <p:spPr>
          <a:xfrm>
            <a:off x="514351" y="787401"/>
            <a:ext cx="11159597" cy="6089452"/>
          </a:xfrm>
          <a:prstGeom prst="rect">
            <a:avLst/>
          </a:prstGeom>
          <a:solidFill>
            <a:schemeClr val="accent1">
              <a:alpha val="90216"/>
            </a:schemeClr>
          </a:solidFill>
        </p:spPr>
        <p:txBody>
          <a:bodyPr>
            <a:noAutofit/>
          </a:bodyPr>
          <a:lstStyle>
            <a:lvl1pPr marL="0" indent="0" defTabSz="1100639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6" name="Creating a call-out…"/>
          <p:cNvSpPr>
            <a:spLocks noGrp="1"/>
          </p:cNvSpPr>
          <p:nvPr>
            <p:ph type="body" sz="quarter" idx="15"/>
          </p:nvPr>
        </p:nvSpPr>
        <p:spPr>
          <a:xfrm>
            <a:off x="3797599" y="1850535"/>
            <a:ext cx="3870887" cy="524451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1100639">
              <a:spcBef>
                <a:spcPts val="0"/>
              </a:spcBef>
              <a:buSzTx/>
              <a:buNone/>
              <a:defRPr sz="3600" b="0" spc="-36"/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Creating a call-out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Watch the tutorial in the Presentation Guidelines Keynote to learn how to create call-outs on screenshots within this template.</a:t>
            </a:r>
          </a:p>
        </p:txBody>
      </p:sp>
      <p:sp>
        <p:nvSpPr>
          <p:cNvPr id="627" name="Line"/>
          <p:cNvSpPr>
            <a:spLocks noGrp="1"/>
          </p:cNvSpPr>
          <p:nvPr>
            <p:ph type="body" sz="quarter" idx="16"/>
          </p:nvPr>
        </p:nvSpPr>
        <p:spPr>
          <a:xfrm>
            <a:off x="2673052" y="2140481"/>
            <a:ext cx="1081272" cy="1"/>
          </a:xfrm>
          <a:prstGeom prst="line">
            <a:avLst/>
          </a:prstGeom>
          <a:ln w="762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>
            <a:noAutofit/>
          </a:bodyPr>
          <a:lstStyle>
            <a:lvl1pPr marL="0" indent="0" defTabSz="1100639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6381854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N90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5354368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431373" y="1412781"/>
            <a:ext cx="11329259" cy="4707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31376" y="436761"/>
            <a:ext cx="11329257" cy="7576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14002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slideLayout" Target="../slideLayouts/slideLayout6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7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  <p:sldLayoutId id="2147483843" r:id="rId33"/>
    <p:sldLayoutId id="2147483844" r:id="rId34"/>
    <p:sldLayoutId id="2147483845" r:id="rId3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8" y="5861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4304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  <p:sldLayoutId id="2147483864" r:id="rId18"/>
    <p:sldLayoutId id="2147483865" r:id="rId19"/>
    <p:sldLayoutId id="2147483866" r:id="rId20"/>
    <p:sldLayoutId id="2147483867" r:id="rId21"/>
    <p:sldLayoutId id="2147483868" r:id="rId22"/>
    <p:sldLayoutId id="2147483869" r:id="rId23"/>
    <p:sldLayoutId id="2147483870" r:id="rId24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ynatrace-innovationlab/jenkins-dynatrace-pipeline-tutorial" TargetMode="External"/><Relationship Id="rId2" Type="http://schemas.openxmlformats.org/officeDocument/2006/relationships/hyperlink" Target="https://github.com/Dynatrace/AWSDevOpsTutorial" TargetMode="External"/><Relationship Id="rId1" Type="http://schemas.openxmlformats.org/officeDocument/2006/relationships/slideLayout" Target="../slideLayouts/slideLayout37.xml"/><Relationship Id="rId5" Type="http://schemas.openxmlformats.org/officeDocument/2006/relationships/hyperlink" Target="https://www.dynatrace.com/news/blog/unbreakable-devops-pipeline-shift-left-shift-right-self-healing/" TargetMode="External"/><Relationship Id="rId4" Type="http://schemas.openxmlformats.org/officeDocument/2006/relationships/hyperlink" Target="https://github.com/dynatrace-innovationlab/unbreakable-pipeline-vst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jpe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21" Type="http://schemas.openxmlformats.org/officeDocument/2006/relationships/image" Target="../media/image62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4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jpeg"/><Relationship Id="rId19" Type="http://schemas.openxmlformats.org/officeDocument/2006/relationships/image" Target="../media/image60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jpeg"/><Relationship Id="rId2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3.png"/><Relationship Id="rId21" Type="http://schemas.openxmlformats.org/officeDocument/2006/relationships/image" Target="../media/image80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65.png"/><Relationship Id="rId15" Type="http://schemas.openxmlformats.org/officeDocument/2006/relationships/image" Target="../media/image74.png"/><Relationship Id="rId23" Type="http://schemas.openxmlformats.org/officeDocument/2006/relationships/image" Target="../media/image81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4.png"/><Relationship Id="rId9" Type="http://schemas.openxmlformats.org/officeDocument/2006/relationships/image" Target="../media/image28.png"/><Relationship Id="rId14" Type="http://schemas.openxmlformats.org/officeDocument/2006/relationships/image" Target="../media/image73.png"/><Relationship Id="rId22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88.png"/><Relationship Id="rId18" Type="http://schemas.openxmlformats.org/officeDocument/2006/relationships/image" Target="../media/image49.png"/><Relationship Id="rId3" Type="http://schemas.openxmlformats.org/officeDocument/2006/relationships/image" Target="../media/image83.png"/><Relationship Id="rId21" Type="http://schemas.openxmlformats.org/officeDocument/2006/relationships/image" Target="../media/image94.png"/><Relationship Id="rId7" Type="http://schemas.openxmlformats.org/officeDocument/2006/relationships/image" Target="../media/image47.png"/><Relationship Id="rId12" Type="http://schemas.openxmlformats.org/officeDocument/2006/relationships/image" Target="../media/image87.png"/><Relationship Id="rId17" Type="http://schemas.openxmlformats.org/officeDocument/2006/relationships/image" Target="../media/image16.png"/><Relationship Id="rId2" Type="http://schemas.openxmlformats.org/officeDocument/2006/relationships/image" Target="../media/image82.png"/><Relationship Id="rId16" Type="http://schemas.openxmlformats.org/officeDocument/2006/relationships/image" Target="../media/image91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46.png"/><Relationship Id="rId11" Type="http://schemas.openxmlformats.org/officeDocument/2006/relationships/image" Target="../media/image86.png"/><Relationship Id="rId5" Type="http://schemas.openxmlformats.org/officeDocument/2006/relationships/image" Target="../media/image45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2.png"/><Relationship Id="rId4" Type="http://schemas.openxmlformats.org/officeDocument/2006/relationships/image" Target="../media/image44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5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1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58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AT" dirty="0"/>
              <a:t>Unbreakable </a:t>
            </a:r>
            <a:r>
              <a:rPr lang="de-AT" dirty="0" err="1"/>
              <a:t>Delivery</a:t>
            </a:r>
            <a:r>
              <a:rPr lang="de-AT" dirty="0"/>
              <a:t> Pipeline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 anchor="t"/>
          <a:lstStyle/>
          <a:p>
            <a:r>
              <a:rPr lang="en-US" dirty="0"/>
              <a:t>July, 2018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267" dirty="0"/>
              <a:t>THE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521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9C730-36A7-4D73-9071-ECE74868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Based on https://github.com/Dynatrace/AWSDevOpsTutorial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A684A-70DD-4CFC-8C10-8984541BF3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For AWS please follow </a:t>
            </a:r>
            <a:r>
              <a:rPr lang="en-US" dirty="0">
                <a:hlinkClick r:id="rId2"/>
              </a:rPr>
              <a:t>https://github.com/Dynatrace/AWSDevOpsTutorial</a:t>
            </a:r>
            <a:endParaRPr lang="en-US" dirty="0"/>
          </a:p>
          <a:p>
            <a:r>
              <a:rPr lang="en-US" dirty="0"/>
              <a:t>For Jenkins please follow </a:t>
            </a:r>
            <a:r>
              <a:rPr lang="en-US" dirty="0">
                <a:hlinkClick r:id="rId3"/>
              </a:rPr>
              <a:t>https://github.com/dynatrace-innovationlab/jenkins-dynatrace-pipeline-tutorial</a:t>
            </a:r>
            <a:endParaRPr lang="en-US" dirty="0"/>
          </a:p>
          <a:p>
            <a:r>
              <a:rPr lang="en-US" dirty="0"/>
              <a:t>For VSTS please see </a:t>
            </a:r>
            <a:r>
              <a:rPr lang="en-US" dirty="0">
                <a:hlinkClick r:id="rId4"/>
              </a:rPr>
              <a:t>https://github.com/dynatrace-innovationlab/unbreakable-pipeline-vsts</a:t>
            </a:r>
            <a:r>
              <a:rPr lang="en-US" dirty="0"/>
              <a:t> </a:t>
            </a:r>
          </a:p>
          <a:p>
            <a:r>
              <a:rPr lang="en-US" dirty="0"/>
              <a:t>More information about Unbreakable </a:t>
            </a:r>
            <a:r>
              <a:rPr lang="en-US"/>
              <a:t>Pipeline read </a:t>
            </a:r>
            <a:r>
              <a:rPr lang="en-US">
                <a:hlinkClick r:id="rId5"/>
              </a:rPr>
              <a:t>https://www.dynatrace.com/news/blog/unbreakable-devops-pipeline-shift-left-shift-right-self-healing/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148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4E94558-04F8-4C5D-A70A-85EC0279AEFF}"/>
              </a:ext>
            </a:extLst>
          </p:cNvPr>
          <p:cNvSpPr/>
          <p:nvPr/>
        </p:nvSpPr>
        <p:spPr>
          <a:xfrm>
            <a:off x="316273" y="576752"/>
            <a:ext cx="11447892" cy="1855703"/>
          </a:xfrm>
          <a:prstGeom prst="roundRect">
            <a:avLst>
              <a:gd name="adj" fmla="val 6656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712B2DA-EBA3-46E7-A4BF-08CF0837C922}"/>
              </a:ext>
            </a:extLst>
          </p:cNvPr>
          <p:cNvSpPr/>
          <p:nvPr/>
        </p:nvSpPr>
        <p:spPr>
          <a:xfrm>
            <a:off x="1084337" y="2650787"/>
            <a:ext cx="2335766" cy="3889057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Integration Phase: Commit-triggered Continuous Build Validation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Calibri Light"/>
                <a:ea typeface="Calibri Light" charset="0"/>
                <a:cs typeface="Calibri Light"/>
              </a:rPr>
              <a:t>"Shift-Right": Every deployment automatically tracked by Dynatrace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Calibri Light"/>
                <a:ea typeface="Calibri Light" charset="0"/>
                <a:cs typeface="Calibri Light"/>
              </a:rPr>
              <a:t>Implementing "Shift-Left": Automated Build Validation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Calibri Light"/>
                <a:ea typeface="Calibri Light" charset="0"/>
                <a:cs typeface="Calibri Light"/>
              </a:rPr>
              <a:t>Visualize Dynatrace Validation in the Build Pipeline Reports, UFO, DAVIS and Chat Channel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Calibri Light"/>
                <a:cs typeface="Calibri Light"/>
              </a:rPr>
              <a:t>Include Dynatrace Integration Build Validation Results in Daily Standups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5E7B8-4284-4D7E-8CFF-B84BF3DCBC90}"/>
              </a:ext>
            </a:extLst>
          </p:cNvPr>
          <p:cNvSpPr txBox="1"/>
          <p:nvPr/>
        </p:nvSpPr>
        <p:spPr>
          <a:xfrm>
            <a:off x="316273" y="559223"/>
            <a:ext cx="11447891" cy="703432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Unbreakable Delivery Pipeline – Reference Episode</a:t>
            </a:r>
            <a:endParaRPr kumimoji="0" lang="de-AT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C9ED82C-0D62-47D0-BE2E-533159F62E32}"/>
              </a:ext>
            </a:extLst>
          </p:cNvPr>
          <p:cNvSpPr/>
          <p:nvPr/>
        </p:nvSpPr>
        <p:spPr>
          <a:xfrm>
            <a:off x="3604216" y="2650787"/>
            <a:ext cx="2335766" cy="387640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2</a:t>
            </a:r>
            <a:endParaRPr lang="en-US" sz="2000" b="1" i="0" u="none" strike="noStrike" kern="1200" cap="none" spc="0" baseline="0" noProof="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Continuous Performance Validation</a:t>
            </a:r>
            <a:endParaRPr lang="en-US" sz="1200" b="1" i="0" u="none" strike="noStrike" kern="1200" cap="none" spc="0" baseline="0" noProof="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Calibri Light" charset="0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Calibri Light"/>
                <a:ea typeface="Calibri Light" charset="0"/>
                <a:cs typeface="Calibri Light"/>
              </a:rPr>
              <a:t>Automate Deployment from Integration into Continuous Performance Environment (scheduled: daily, bi-daily, …)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Calibri Light" charset="0"/>
                <a:cs typeface="Calibri Light"/>
              </a:rPr>
              <a:t>Automate Continuous Performance Build Validation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Visualize Build Validation in Pipeline and Dynatrace UFO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Include Dynatrace Continuous Performance Build Validation Results in Daily Standups</a:t>
            </a:r>
            <a:endParaRPr lang="en-US" sz="1200" b="0" i="0" u="none" strike="noStrike" kern="1200" cap="none" spc="0" baseline="0" noProof="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Calibri Light" charset="0"/>
              <a:cs typeface="Calibri Light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395C6BB-D95F-4F59-BEAE-580EED84BBDB}"/>
              </a:ext>
            </a:extLst>
          </p:cNvPr>
          <p:cNvSpPr/>
          <p:nvPr/>
        </p:nvSpPr>
        <p:spPr>
          <a:xfrm>
            <a:off x="6247049" y="2587557"/>
            <a:ext cx="2335766" cy="3952287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3</a:t>
            </a:r>
            <a:endParaRPr lang="en-US" sz="2000" b="1" i="0" u="none" strike="noStrike" kern="1200" cap="none" spc="0" baseline="0" noProof="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Implement automated rollback in Continuous Performance Environment</a:t>
            </a:r>
            <a:endParaRPr lang="en-US" sz="1200" b="1" i="0" u="none" strike="noStrike" kern="1200" cap="none" spc="0" baseline="0" noProof="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Define, refine and automate processes for rollout and rollback of bad builds in Continuous Performance</a:t>
            </a:r>
            <a:endParaRPr lang="en-US" sz="1200" b="0" i="0" u="none" strike="noStrike" kern="1200" cap="none" spc="0" baseline="0" noProof="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Integrate with Incident Management Tools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Execute “Fire Drill” to simulate “a Bad Build into Production-like environment”. Validate response actions and Time to Remediation!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Visualize Status of “Production-like” environment with UFO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DD8F72D-BE5D-4681-9586-55FEBA2007F2}"/>
              </a:ext>
            </a:extLst>
          </p:cNvPr>
          <p:cNvSpPr/>
          <p:nvPr/>
        </p:nvSpPr>
        <p:spPr>
          <a:xfrm>
            <a:off x="8823956" y="2587557"/>
            <a:ext cx="2335766" cy="393963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Sprint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Continuous Deployment into Production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Trigger Production Deployment based on Good Continuous Performance Build Validation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Push ownership of pipeline quality towards engineering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Validate more successful &amp; stable production deployments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Visualize Status of Production with UFO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Onboard NEXT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22239-B943-44C4-AD13-992BA57C9E67}"/>
              </a:ext>
            </a:extLst>
          </p:cNvPr>
          <p:cNvSpPr txBox="1"/>
          <p:nvPr/>
        </p:nvSpPr>
        <p:spPr>
          <a:xfrm>
            <a:off x="532407" y="985481"/>
            <a:ext cx="10279986" cy="131511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Goal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Moving from manual build validation to a fully automated continuous delivery pipeline with automated quality gates all the way into production. Increase Successful Production Deployments</a:t>
            </a:r>
            <a:endParaRPr kumimoji="0" lang="de-AT" sz="1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Assumptions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Existing CI/CD pipeline that deploys into different environments monitored with Dynatrace</a:t>
            </a:r>
            <a:endParaRPr kumimoji="0" lang="de-AT" sz="1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A2E4186-D7DE-4CD7-A363-CEABAC874342}"/>
              </a:ext>
            </a:extLst>
          </p:cNvPr>
          <p:cNvSpPr/>
          <p:nvPr/>
        </p:nvSpPr>
        <p:spPr>
          <a:xfrm rot="16200000">
            <a:off x="-1269915" y="4285310"/>
            <a:ext cx="3867893" cy="472386"/>
          </a:xfrm>
          <a:prstGeom prst="roundRect">
            <a:avLst>
              <a:gd name="adj" fmla="val 33666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2546E42-C32F-4E16-9EBC-64A71EBD1037}"/>
              </a:ext>
            </a:extLst>
          </p:cNvPr>
          <p:cNvSpPr/>
          <p:nvPr/>
        </p:nvSpPr>
        <p:spPr>
          <a:xfrm rot="16200000">
            <a:off x="9613683" y="4328882"/>
            <a:ext cx="3828576" cy="472386"/>
          </a:xfrm>
          <a:prstGeom prst="roundRect">
            <a:avLst>
              <a:gd name="adj" fmla="val 32540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36DB5-A002-42C4-B5A6-E0FD20D08A69}"/>
              </a:ext>
            </a:extLst>
          </p:cNvPr>
          <p:cNvSpPr txBox="1"/>
          <p:nvPr/>
        </p:nvSpPr>
        <p:spPr>
          <a:xfrm rot="16200000">
            <a:off x="-1253729" y="4321180"/>
            <a:ext cx="3939634" cy="47238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Kick Off with Management</a:t>
            </a:r>
            <a:endParaRPr kumimoji="0" lang="de-AT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51628D-0E9A-49EF-B498-1EA164E0192B}"/>
              </a:ext>
            </a:extLst>
          </p:cNvPr>
          <p:cNvSpPr txBox="1"/>
          <p:nvPr/>
        </p:nvSpPr>
        <p:spPr>
          <a:xfrm rot="16200000">
            <a:off x="9725869" y="4457303"/>
            <a:ext cx="3715767" cy="47238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Review  with Management</a:t>
            </a:r>
            <a:endParaRPr kumimoji="0" lang="de-AT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67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dirty="0"/>
              <a:t>Outline (</a:t>
            </a:r>
            <a:r>
              <a:rPr lang="de-AT" dirty="0" err="1"/>
              <a:t>for</a:t>
            </a:r>
            <a:r>
              <a:rPr lang="de-AT" dirty="0"/>
              <a:t> 3 </a:t>
            </a:r>
            <a:r>
              <a:rPr lang="de-AT" dirty="0" err="1"/>
              <a:t>hrs</a:t>
            </a:r>
            <a:r>
              <a:rPr lang="de-AT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Introduction – What is the workshop about? (~10 min)</a:t>
            </a:r>
          </a:p>
          <a:p>
            <a:r>
              <a:rPr lang="en-US" dirty="0"/>
              <a:t>Labs (1h30min)</a:t>
            </a:r>
          </a:p>
          <a:p>
            <a:pPr lvl="1"/>
            <a:r>
              <a:rPr lang="en-US" dirty="0"/>
              <a:t>Run the CloudFormation Stack to create the AWS </a:t>
            </a:r>
            <a:r>
              <a:rPr lang="en-US" dirty="0" err="1"/>
              <a:t>CodePipeline</a:t>
            </a:r>
            <a:r>
              <a:rPr lang="en-US" dirty="0"/>
              <a:t> (~10min)</a:t>
            </a:r>
          </a:p>
          <a:p>
            <a:pPr lvl="1"/>
            <a:r>
              <a:rPr lang="en-US" dirty="0"/>
              <a:t>Configure Automated Tagging Rule (~5min)</a:t>
            </a:r>
          </a:p>
          <a:p>
            <a:pPr lvl="1"/>
            <a:r>
              <a:rPr lang="en-US" dirty="0"/>
              <a:t>Re-Run Pipeline and observe results (~10min)</a:t>
            </a:r>
          </a:p>
          <a:p>
            <a:pPr lvl="1"/>
            <a:r>
              <a:rPr lang="en-US" dirty="0"/>
              <a:t>Simulate a Bad Build (Build #2) (~10min)</a:t>
            </a:r>
          </a:p>
          <a:p>
            <a:pPr lvl="1"/>
            <a:r>
              <a:rPr lang="en-US" dirty="0"/>
              <a:t>Simulate a Good Build (Build #3) (~20min)</a:t>
            </a:r>
          </a:p>
          <a:p>
            <a:pPr lvl="1"/>
            <a:r>
              <a:rPr lang="en-US" dirty="0"/>
              <a:t>Setup “Automated Rollback” for Production (~5min)</a:t>
            </a:r>
          </a:p>
          <a:p>
            <a:pPr lvl="1"/>
            <a:r>
              <a:rPr lang="en-US" dirty="0"/>
              <a:t>Simulate a Bad Production Deployment (Build #4) (~20min)</a:t>
            </a:r>
          </a:p>
          <a:p>
            <a:r>
              <a:rPr lang="en-US" dirty="0"/>
              <a:t>Recap (~15 min)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15DA-702C-4578-AEDD-0C948923440D}"/>
              </a:ext>
            </a:extLst>
          </p:cNvPr>
          <p:cNvGrpSpPr/>
          <p:nvPr/>
        </p:nvGrpSpPr>
        <p:grpSpPr>
          <a:xfrm>
            <a:off x="8345168" y="2811751"/>
            <a:ext cx="3148334" cy="2562196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5" name="Freeform: Shape 1">
              <a:extLst>
                <a:ext uri="{FF2B5EF4-FFF2-40B4-BE49-F238E27FC236}">
                  <a16:creationId xmlns:a16="http://schemas.microsoft.com/office/drawing/2014/main" id="{9B0EC96C-1DC1-4227-9351-CF1629651FC4}"/>
                </a:ext>
              </a:extLst>
            </p:cNvPr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>
              <a:extLst>
                <a:ext uri="{FF2B5EF4-FFF2-40B4-BE49-F238E27FC236}">
                  <a16:creationId xmlns:a16="http://schemas.microsoft.com/office/drawing/2014/main" id="{686E81CF-847E-48F8-B04A-C21786F12B90}"/>
                </a:ext>
              </a:extLst>
            </p:cNvPr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717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267" dirty="0"/>
              <a:t>THE BIG PICTURE</a:t>
            </a:r>
            <a:br>
              <a:rPr lang="en-US" dirty="0"/>
            </a:br>
            <a:r>
              <a:rPr lang="en-US" dirty="0"/>
              <a:t>What we are going to do today!</a:t>
            </a:r>
          </a:p>
        </p:txBody>
      </p:sp>
    </p:spTree>
    <p:extLst>
      <p:ext uri="{BB962C8B-B14F-4D97-AF65-F5344CB8AC3E}">
        <p14:creationId xmlns:p14="http://schemas.microsoft.com/office/powerpoint/2010/main" val="2715712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/>
          </p:cNvSpPr>
          <p:nvPr/>
        </p:nvSpPr>
        <p:spPr>
          <a:xfrm>
            <a:off x="400049" y="330759"/>
            <a:ext cx="10871200" cy="6776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>
              <a:defRPr/>
            </a:pPr>
            <a:endParaRPr lang="en-US" dirty="0">
              <a:solidFill>
                <a:srgbClr val="454646"/>
              </a:solidFill>
              <a:latin typeface="Calibri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915892" y="2336825"/>
            <a:ext cx="2160240" cy="216024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1" name="Arc 30"/>
          <p:cNvSpPr/>
          <p:nvPr/>
        </p:nvSpPr>
        <p:spPr>
          <a:xfrm>
            <a:off x="1917020" y="2337953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4DB3C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076132" y="2336825"/>
            <a:ext cx="2160240" cy="216024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3" name="Arc 32"/>
          <p:cNvSpPr/>
          <p:nvPr/>
        </p:nvSpPr>
        <p:spPr>
          <a:xfrm rot="10800000">
            <a:off x="4077260" y="2337953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49D00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235441" y="2336825"/>
            <a:ext cx="2160240" cy="216024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5" name="Arc 34"/>
          <p:cNvSpPr/>
          <p:nvPr/>
        </p:nvSpPr>
        <p:spPr>
          <a:xfrm>
            <a:off x="6236569" y="2337953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1D6E9B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8395681" y="2336825"/>
            <a:ext cx="2160240" cy="216024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8" name="Arc 37"/>
          <p:cNvSpPr/>
          <p:nvPr/>
        </p:nvSpPr>
        <p:spPr>
          <a:xfrm rot="10800000">
            <a:off x="8396809" y="2337953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F423F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917020" y="3190489"/>
            <a:ext cx="2157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050">
              <a:defRPr/>
            </a:pPr>
            <a:r>
              <a:rPr lang="en-US" sz="2400" dirty="0">
                <a:solidFill>
                  <a:srgbClr val="666666"/>
                </a:solidFill>
                <a:latin typeface="Open Sans Light"/>
              </a:rPr>
              <a:t>Dev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073797" y="3196293"/>
            <a:ext cx="2157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050">
              <a:defRPr/>
            </a:pPr>
            <a:r>
              <a:rPr lang="en-US" sz="2400" dirty="0">
                <a:solidFill>
                  <a:srgbClr val="666666"/>
                </a:solidFill>
                <a:latin typeface="Open Sans Light"/>
              </a:rPr>
              <a:t>Perf/Test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222943" y="3221229"/>
            <a:ext cx="2157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050">
              <a:defRPr/>
            </a:pPr>
            <a:r>
              <a:rPr lang="en-US" sz="2400" dirty="0">
                <a:solidFill>
                  <a:srgbClr val="666666"/>
                </a:solidFill>
                <a:latin typeface="Open Sans Light"/>
              </a:rPr>
              <a:t>Ops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377464" y="3229638"/>
            <a:ext cx="2157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050">
              <a:defRPr/>
            </a:pPr>
            <a:r>
              <a:rPr lang="en-US" sz="2400" dirty="0">
                <a:solidFill>
                  <a:srgbClr val="666666"/>
                </a:solidFill>
                <a:latin typeface="Open Sans Light"/>
              </a:rPr>
              <a:t>Biz</a:t>
            </a:r>
          </a:p>
        </p:txBody>
      </p:sp>
      <p:sp>
        <p:nvSpPr>
          <p:cNvPr id="43" name="Arc 42"/>
          <p:cNvSpPr/>
          <p:nvPr/>
        </p:nvSpPr>
        <p:spPr>
          <a:xfrm>
            <a:off x="8396809" y="2331995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9C1A5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4" name="Arc 43"/>
          <p:cNvSpPr/>
          <p:nvPr/>
        </p:nvSpPr>
        <p:spPr>
          <a:xfrm rot="10800000">
            <a:off x="6246243" y="2338517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5" name="Arc 44"/>
          <p:cNvSpPr/>
          <p:nvPr/>
        </p:nvSpPr>
        <p:spPr>
          <a:xfrm>
            <a:off x="4075201" y="2338517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CE0D2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6" name="Arc 45"/>
          <p:cNvSpPr/>
          <p:nvPr/>
        </p:nvSpPr>
        <p:spPr>
          <a:xfrm rot="10800000">
            <a:off x="1917217" y="2338517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2F9FF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7" name="Arc 46"/>
          <p:cNvSpPr/>
          <p:nvPr/>
        </p:nvSpPr>
        <p:spPr>
          <a:xfrm>
            <a:off x="2789229" y="2364846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48B1C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8" name="Arc 47"/>
          <p:cNvSpPr/>
          <p:nvPr/>
        </p:nvSpPr>
        <p:spPr>
          <a:xfrm>
            <a:off x="7127233" y="2358823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1D6E9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9" name="Arc 48"/>
          <p:cNvSpPr/>
          <p:nvPr/>
        </p:nvSpPr>
        <p:spPr>
          <a:xfrm>
            <a:off x="4954505" y="4020871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49D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0" name="Arc 49"/>
          <p:cNvSpPr/>
          <p:nvPr/>
        </p:nvSpPr>
        <p:spPr>
          <a:xfrm>
            <a:off x="9287097" y="4020871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4073800" y="2277964"/>
            <a:ext cx="7229" cy="233337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234080" y="2260433"/>
            <a:ext cx="7229" cy="233337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/>
          <p:cNvSpPr/>
          <p:nvPr/>
        </p:nvSpPr>
        <p:spPr>
          <a:xfrm rot="10800000">
            <a:off x="9275545" y="2361623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9C1A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6" name="Arc 55"/>
          <p:cNvSpPr/>
          <p:nvPr/>
        </p:nvSpPr>
        <p:spPr>
          <a:xfrm rot="10800000">
            <a:off x="4911604" y="2385327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CE0D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7" name="Arc 56"/>
          <p:cNvSpPr/>
          <p:nvPr/>
        </p:nvSpPr>
        <p:spPr>
          <a:xfrm rot="10800000">
            <a:off x="7087577" y="4019598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97DC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8" name="Arc 57"/>
          <p:cNvSpPr/>
          <p:nvPr/>
        </p:nvSpPr>
        <p:spPr>
          <a:xfrm rot="10800000">
            <a:off x="2748865" y="4019598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2F9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pic>
        <p:nvPicPr>
          <p:cNvPr id="59" name="Picture 2" descr="Image result for dynatrace logo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10413" y="2835464"/>
            <a:ext cx="5732011" cy="115636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AutoShape 6" descr="Image result for bitbucket logo"/>
          <p:cNvSpPr>
            <a:spLocks noChangeAspect="1" noChangeArrowheads="1"/>
          </p:cNvSpPr>
          <p:nvPr/>
        </p:nvSpPr>
        <p:spPr bwMode="auto">
          <a:xfrm>
            <a:off x="7263115" y="3110841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54">
              <a:defRPr/>
            </a:pP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346" y="4479584"/>
            <a:ext cx="610305" cy="59192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9968" y="3889001"/>
            <a:ext cx="631109" cy="60097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155" y="3115809"/>
            <a:ext cx="851191" cy="85119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969" y="2291468"/>
            <a:ext cx="810339" cy="810339"/>
          </a:xfrm>
          <a:prstGeom prst="rect">
            <a:avLst/>
          </a:prstGeom>
        </p:spPr>
      </p:pic>
      <p:pic>
        <p:nvPicPr>
          <p:cNvPr id="4100" name="Picture 4" descr="Neotys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1742"/>
          <a:stretch/>
        </p:blipFill>
        <p:spPr bwMode="auto">
          <a:xfrm>
            <a:off x="2636331" y="1582539"/>
            <a:ext cx="522087" cy="52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oadrunner log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3623" y="1503817"/>
            <a:ext cx="688288" cy="68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git logo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550"/>
          <a:stretch/>
        </p:blipFill>
        <p:spPr bwMode="auto">
          <a:xfrm>
            <a:off x="6474294" y="4812966"/>
            <a:ext cx="700865" cy="60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pagerduty icon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91789" y="4658013"/>
            <a:ext cx="661319" cy="66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servicenow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21034" y="3570655"/>
            <a:ext cx="686679" cy="68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xmatters icon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1354" y="2526427"/>
            <a:ext cx="643151" cy="6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slack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0195" y="1466635"/>
            <a:ext cx="762652" cy="76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023" y="1437775"/>
            <a:ext cx="633620" cy="769749"/>
          </a:xfrm>
          <a:prstGeom prst="rect">
            <a:avLst/>
          </a:prstGeom>
        </p:spPr>
      </p:pic>
      <p:pic>
        <p:nvPicPr>
          <p:cNvPr id="4118" name="Picture 22" descr="Image result for electriccloud logo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0264" y="4672501"/>
            <a:ext cx="709163" cy="70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Image result for visual studio logo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88" y="4680014"/>
            <a:ext cx="712619" cy="73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ight Arrow 44"/>
          <p:cNvSpPr/>
          <p:nvPr/>
        </p:nvSpPr>
        <p:spPr>
          <a:xfrm flipH="1">
            <a:off x="259163" y="373460"/>
            <a:ext cx="5430860" cy="919595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3">
              <a:defRPr/>
            </a:pPr>
            <a:r>
              <a:rPr lang="en-US" sz="28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Shift-Left: Break Pipeline Earlier</a:t>
            </a:r>
          </a:p>
        </p:txBody>
      </p:sp>
      <p:sp>
        <p:nvSpPr>
          <p:cNvPr id="86" name="Right Arrow 49"/>
          <p:cNvSpPr/>
          <p:nvPr/>
        </p:nvSpPr>
        <p:spPr>
          <a:xfrm>
            <a:off x="6479095" y="5938390"/>
            <a:ext cx="5430861" cy="87764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3">
              <a:defRPr/>
            </a:pPr>
            <a:r>
              <a:rPr lang="en-US" sz="28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Path to NoOps: Self-Healing, …</a:t>
            </a:r>
          </a:p>
        </p:txBody>
      </p:sp>
      <p:sp>
        <p:nvSpPr>
          <p:cNvPr id="53" name="Right Arrow 49"/>
          <p:cNvSpPr/>
          <p:nvPr/>
        </p:nvSpPr>
        <p:spPr>
          <a:xfrm>
            <a:off x="6479095" y="397438"/>
            <a:ext cx="5430860" cy="87764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3">
              <a:defRPr/>
            </a:pPr>
            <a:r>
              <a:rPr lang="en-US" sz="28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Shift-Right: Tags, Deploys, Events</a:t>
            </a:r>
          </a:p>
        </p:txBody>
      </p:sp>
      <p:sp>
        <p:nvSpPr>
          <p:cNvPr id="54" name="Right Arrow 44"/>
          <p:cNvSpPr/>
          <p:nvPr/>
        </p:nvSpPr>
        <p:spPr>
          <a:xfrm flipH="1">
            <a:off x="299688" y="5896433"/>
            <a:ext cx="5390337" cy="919595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3">
              <a:defRPr/>
            </a:pPr>
            <a:r>
              <a:rPr lang="en-US" sz="28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Actionable Feedback Loops</a:t>
            </a:r>
          </a:p>
        </p:txBody>
      </p:sp>
      <p:pic>
        <p:nvPicPr>
          <p:cNvPr id="1026" name="Picture 2" descr="Image result for teamcity icon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7507" y="1471635"/>
            <a:ext cx="664548" cy="66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jenkins ico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2684" y="4715079"/>
            <a:ext cx="579845" cy="80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bitbucket"/>
          <p:cNvPicPr>
            <a:picLocks noChangeAspect="1" noChangeArrowheads="1"/>
          </p:cNvPicPr>
          <p:nvPr/>
        </p:nvPicPr>
        <p:blipFill>
          <a:blip r:embed="rId2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0622" y="1349985"/>
            <a:ext cx="921303" cy="92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5905" y="4761457"/>
            <a:ext cx="629743" cy="629743"/>
          </a:xfrm>
          <a:prstGeom prst="rect">
            <a:avLst/>
          </a:prstGeom>
        </p:spPr>
      </p:pic>
      <p:pic>
        <p:nvPicPr>
          <p:cNvPr id="1028" name="Picture 4" descr="Image result for jira log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8524" y="4639480"/>
            <a:ext cx="838253" cy="83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ipchat logo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5631" y="1314423"/>
            <a:ext cx="1135356" cy="113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0736" y="1586345"/>
            <a:ext cx="639877" cy="545777"/>
          </a:xfrm>
          <a:prstGeom prst="rect">
            <a:avLst/>
          </a:prstGeom>
        </p:spPr>
      </p:pic>
      <p:pic>
        <p:nvPicPr>
          <p:cNvPr id="68" name="Picture 2" descr="Image result for bmc remedy logo"/>
          <p:cNvPicPr>
            <a:picLocks noChangeAspect="1" noChangeArrowheads="1"/>
          </p:cNvPicPr>
          <p:nvPr/>
        </p:nvPicPr>
        <p:blipFill>
          <a:blip r:embed="rId2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3510" y="1612622"/>
            <a:ext cx="932913" cy="93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loudfoundry icon"/>
          <p:cNvPicPr>
            <a:picLocks noChangeAspect="1" noChangeArrowheads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09752" y="1430501"/>
            <a:ext cx="612728" cy="7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openshift icon"/>
          <p:cNvPicPr>
            <a:picLocks noChangeAspect="1" noChangeArrowheads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44971" y="4757013"/>
            <a:ext cx="758156" cy="68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icon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5985" y="4775573"/>
            <a:ext cx="836239" cy="63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tling"/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9969" y="1691925"/>
            <a:ext cx="720603" cy="72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ce labs icon"/>
          <p:cNvPicPr>
            <a:picLocks noChangeAspect="1" noChangeArrowheads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4348" y="4714412"/>
            <a:ext cx="673437" cy="67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5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53" grpId="0" animBg="1"/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1" y="356659"/>
            <a:ext cx="2016224" cy="436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056" y="920391"/>
            <a:ext cx="1248139" cy="1008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701" y="920391"/>
            <a:ext cx="1248139" cy="968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968" y="943713"/>
            <a:ext cx="1248139" cy="968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8235" y="932823"/>
            <a:ext cx="1248139" cy="96554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865744" y="1277156"/>
            <a:ext cx="301113" cy="3729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752225" y="1277156"/>
            <a:ext cx="576064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5120489" y="1277156"/>
            <a:ext cx="576064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7488753" y="1277156"/>
            <a:ext cx="576064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3431192" y="283343"/>
            <a:ext cx="83473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sz="2400" dirty="0">
                <a:solidFill>
                  <a:srgbClr val="454646"/>
                </a:solidFill>
                <a:latin typeface="Calibri" panose="020F0502020204030204"/>
              </a:rPr>
              <a:t>https://github.com/Dynatrace/AWSDevOpsTutorial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51" y="1212377"/>
            <a:ext cx="494232" cy="494232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9857012" y="1282249"/>
            <a:ext cx="576064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D8B103-3BAB-41F1-86AC-DBE92E8FACC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398" y="2276872"/>
            <a:ext cx="775729" cy="942389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4F4726C9-E2A8-4F78-9F5F-6F898797B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305" y="3909053"/>
            <a:ext cx="1124744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E6C6C3-D515-4F86-8DF3-F9E380302E61}"/>
              </a:ext>
            </a:extLst>
          </p:cNvPr>
          <p:cNvSpPr txBox="1"/>
          <p:nvPr/>
        </p:nvSpPr>
        <p:spPr>
          <a:xfrm>
            <a:off x="746427" y="3266445"/>
            <a:ext cx="1389668" cy="33499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 defTabSz="1219170">
              <a:lnSpc>
                <a:spcPct val="120000"/>
              </a:lnSpc>
            </a:pPr>
            <a:r>
              <a:rPr lang="en-US" sz="14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AWS </a:t>
            </a:r>
            <a:r>
              <a:rPr lang="en-US" sz="14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endParaRPr lang="en-US" sz="14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D05D6A-0A02-41B6-8527-B4DF16DF5F69}"/>
              </a:ext>
            </a:extLst>
          </p:cNvPr>
          <p:cNvSpPr txBox="1"/>
          <p:nvPr/>
        </p:nvSpPr>
        <p:spPr>
          <a:xfrm>
            <a:off x="705874" y="4973830"/>
            <a:ext cx="1389668" cy="33499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 defTabSz="1219170">
              <a:lnSpc>
                <a:spcPct val="120000"/>
              </a:lnSpc>
            </a:pPr>
            <a:r>
              <a:rPr lang="en-US" sz="14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AWS EC2 (Tag=Staging)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F359611-41BB-462E-8A0E-51EFDF0EC13D}"/>
              </a:ext>
            </a:extLst>
          </p:cNvPr>
          <p:cNvSpPr/>
          <p:nvPr/>
        </p:nvSpPr>
        <p:spPr>
          <a:xfrm rot="5400000">
            <a:off x="1273649" y="1894894"/>
            <a:ext cx="335216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93C301B-56D4-487E-83FC-2FB8E8DF4D53}"/>
              </a:ext>
            </a:extLst>
          </p:cNvPr>
          <p:cNvSpPr/>
          <p:nvPr/>
        </p:nvSpPr>
        <p:spPr>
          <a:xfrm rot="5400000">
            <a:off x="1262068" y="3574049"/>
            <a:ext cx="335216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B0DDC0E-7154-445B-906D-C5765D77B3A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5564" y="2276872"/>
            <a:ext cx="775729" cy="942389"/>
          </a:xfrm>
          <a:prstGeom prst="rect">
            <a:avLst/>
          </a:prstGeom>
        </p:spPr>
      </p:pic>
      <p:pic>
        <p:nvPicPr>
          <p:cNvPr id="38" name="Picture 8" descr="Related image">
            <a:extLst>
              <a:ext uri="{FF2B5EF4-FFF2-40B4-BE49-F238E27FC236}">
                <a16:creationId xmlns:a16="http://schemas.microsoft.com/office/drawing/2014/main" id="{FCE40C46-4402-410C-A139-09FAB83AC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9471" y="3909053"/>
            <a:ext cx="1124744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9D1C49F-4820-4DA6-B1F9-E43B1E7F90B9}"/>
              </a:ext>
            </a:extLst>
          </p:cNvPr>
          <p:cNvSpPr txBox="1"/>
          <p:nvPr/>
        </p:nvSpPr>
        <p:spPr>
          <a:xfrm>
            <a:off x="5458593" y="3266445"/>
            <a:ext cx="1389668" cy="33499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 defTabSz="1219170">
              <a:lnSpc>
                <a:spcPct val="120000"/>
              </a:lnSpc>
            </a:pPr>
            <a:r>
              <a:rPr lang="en-US" sz="14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AWS </a:t>
            </a:r>
            <a:r>
              <a:rPr lang="en-US" sz="14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endParaRPr lang="en-US" sz="14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B17E6C-F71E-4FC9-982C-A6A58EB8CA88}"/>
              </a:ext>
            </a:extLst>
          </p:cNvPr>
          <p:cNvSpPr txBox="1"/>
          <p:nvPr/>
        </p:nvSpPr>
        <p:spPr>
          <a:xfrm>
            <a:off x="5418039" y="4973830"/>
            <a:ext cx="1389668" cy="33499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 defTabSz="1219170">
              <a:lnSpc>
                <a:spcPct val="120000"/>
              </a:lnSpc>
            </a:pPr>
            <a:r>
              <a:rPr lang="en-US" sz="14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AWS EC2 (Tag=Production)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208C09E-68FB-477E-B02A-D35C75674D00}"/>
              </a:ext>
            </a:extLst>
          </p:cNvPr>
          <p:cNvSpPr/>
          <p:nvPr/>
        </p:nvSpPr>
        <p:spPr>
          <a:xfrm rot="5400000">
            <a:off x="5985815" y="1894894"/>
            <a:ext cx="335216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B7B7D64-B603-46C7-AF01-EA402B8EF7D4}"/>
              </a:ext>
            </a:extLst>
          </p:cNvPr>
          <p:cNvSpPr/>
          <p:nvPr/>
        </p:nvSpPr>
        <p:spPr>
          <a:xfrm rot="5400000">
            <a:off x="5974233" y="3574049"/>
            <a:ext cx="335216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83336-786B-4B28-B301-A972D0395F12}"/>
              </a:ext>
            </a:extLst>
          </p:cNvPr>
          <p:cNvGrpSpPr/>
          <p:nvPr/>
        </p:nvGrpSpPr>
        <p:grpSpPr>
          <a:xfrm>
            <a:off x="3215680" y="2199401"/>
            <a:ext cx="642741" cy="610111"/>
            <a:chOff x="2522277" y="1661181"/>
            <a:chExt cx="482056" cy="457583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7DDD3B6-9BF8-4928-A841-28F679CACEA1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/>
              <a:endParaRPr lang="en-US" sz="24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54657028-6F1A-4872-B261-243FF0D9FA26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/>
              <a:endParaRPr lang="en-US" sz="24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5F4CEC-649B-4330-85FA-B8C907D6AEDF}"/>
              </a:ext>
            </a:extLst>
          </p:cNvPr>
          <p:cNvGrpSpPr/>
          <p:nvPr/>
        </p:nvGrpSpPr>
        <p:grpSpPr>
          <a:xfrm>
            <a:off x="3910705" y="2199402"/>
            <a:ext cx="645647" cy="610111"/>
            <a:chOff x="3148900" y="1663070"/>
            <a:chExt cx="484235" cy="457583"/>
          </a:xfrm>
        </p:grpSpPr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25B5E0A7-BF67-42A0-9962-F4FB8314B042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/>
              <a:endParaRPr lang="en-US" sz="24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38FA7C21-B857-47F9-B4D1-BA5109D33ECE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/>
              <a:endParaRPr lang="en-US" sz="24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1036" name="Picture 12" descr="Image result for icon hand with finger">
            <a:extLst>
              <a:ext uri="{FF2B5EF4-FFF2-40B4-BE49-F238E27FC236}">
                <a16:creationId xmlns:a16="http://schemas.microsoft.com/office/drawing/2014/main" id="{1E58E21C-34EA-430E-802F-B8577C5AA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89114" y="2528035"/>
            <a:ext cx="1399817" cy="166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3B2FC42-E9B3-4731-8C61-638D41136FC0}"/>
              </a:ext>
            </a:extLst>
          </p:cNvPr>
          <p:cNvGrpSpPr/>
          <p:nvPr/>
        </p:nvGrpSpPr>
        <p:grpSpPr>
          <a:xfrm>
            <a:off x="7923682" y="2193387"/>
            <a:ext cx="642741" cy="610111"/>
            <a:chOff x="2522277" y="1661181"/>
            <a:chExt cx="482056" cy="457583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3D4470A-6CC0-4576-B9FC-98B5D5FE70E7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/>
              <a:endParaRPr lang="en-US" sz="24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6" name="L-Shape 55">
              <a:extLst>
                <a:ext uri="{FF2B5EF4-FFF2-40B4-BE49-F238E27FC236}">
                  <a16:creationId xmlns:a16="http://schemas.microsoft.com/office/drawing/2014/main" id="{0E71B231-467E-4AC3-854E-F2F2D1302632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/>
              <a:endParaRPr lang="en-US" sz="24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C05F431-2957-4A89-9C21-99E8B467C830}"/>
              </a:ext>
            </a:extLst>
          </p:cNvPr>
          <p:cNvGrpSpPr/>
          <p:nvPr/>
        </p:nvGrpSpPr>
        <p:grpSpPr>
          <a:xfrm>
            <a:off x="8618706" y="2193389"/>
            <a:ext cx="645647" cy="610111"/>
            <a:chOff x="3148900" y="1663070"/>
            <a:chExt cx="484235" cy="457583"/>
          </a:xfrm>
        </p:grpSpPr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7176CB6A-0FF7-4671-91DE-9FDDB9301167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/>
              <a:endParaRPr lang="en-US" sz="24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9" name="Multiplication Sign 58">
              <a:extLst>
                <a:ext uri="{FF2B5EF4-FFF2-40B4-BE49-F238E27FC236}">
                  <a16:creationId xmlns:a16="http://schemas.microsoft.com/office/drawing/2014/main" id="{21658238-D1D1-41AD-BCA5-FCBC3FB54262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/>
              <a:endParaRPr lang="en-US" sz="24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8792C477-AB91-406C-960B-5217960BD3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35798" y="1002651"/>
            <a:ext cx="861492" cy="82559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7F0E8B8-E9C4-47C9-B6FB-8540110CFB99}"/>
              </a:ext>
            </a:extLst>
          </p:cNvPr>
          <p:cNvSpPr txBox="1"/>
          <p:nvPr/>
        </p:nvSpPr>
        <p:spPr>
          <a:xfrm>
            <a:off x="-190211" y="1767697"/>
            <a:ext cx="1389668" cy="33499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 defTabSz="1219170">
              <a:lnSpc>
                <a:spcPct val="120000"/>
              </a:lnSpc>
            </a:pPr>
            <a:r>
              <a:rPr lang="en-US" sz="14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AppTeam</a:t>
            </a:r>
            <a:endParaRPr lang="en-US" sz="14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6" name="Picture 16" descr="Image result for neotys logo">
            <a:extLst>
              <a:ext uri="{FF2B5EF4-FFF2-40B4-BE49-F238E27FC236}">
                <a16:creationId xmlns:a16="http://schemas.microsoft.com/office/drawing/2014/main" id="{217BAA6B-435D-4540-8885-A37669A89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0470" y="4940342"/>
            <a:ext cx="524309" cy="52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1A197D1-0AC3-46DD-9730-3255BF4A952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6213" y="4741631"/>
            <a:ext cx="820968" cy="79960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AA6C320-3A05-442A-854E-6A1415693ED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4885" y="4879127"/>
            <a:ext cx="591384" cy="58370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22261DF-2109-4E22-BEB2-7766BE618D0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9518" y="5570633"/>
            <a:ext cx="2252460" cy="1129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3327A6-B3EE-4023-BBF6-2D7B88E28CA1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119" y="5561415"/>
            <a:ext cx="2235893" cy="1131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3" name="Arrow: Right 72">
            <a:extLst>
              <a:ext uri="{FF2B5EF4-FFF2-40B4-BE49-F238E27FC236}">
                <a16:creationId xmlns:a16="http://schemas.microsoft.com/office/drawing/2014/main" id="{642A3EFC-5C55-4868-9535-94FAD3672C78}"/>
              </a:ext>
            </a:extLst>
          </p:cNvPr>
          <p:cNvSpPr/>
          <p:nvPr/>
        </p:nvSpPr>
        <p:spPr>
          <a:xfrm rot="16200000">
            <a:off x="3665103" y="4350374"/>
            <a:ext cx="335216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6B358F73-6C68-4023-9E6E-64F115FA00D5}"/>
              </a:ext>
            </a:extLst>
          </p:cNvPr>
          <p:cNvSpPr/>
          <p:nvPr/>
        </p:nvSpPr>
        <p:spPr>
          <a:xfrm rot="16200000">
            <a:off x="8464577" y="4350374"/>
            <a:ext cx="335216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89268E1F-04FB-4C29-91AD-962680DA8FD8}"/>
              </a:ext>
            </a:extLst>
          </p:cNvPr>
          <p:cNvSpPr/>
          <p:nvPr/>
        </p:nvSpPr>
        <p:spPr>
          <a:xfrm rot="5400000">
            <a:off x="10792263" y="4330808"/>
            <a:ext cx="335216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69E30A-738C-4A18-AA62-F9D3AD8EB602}"/>
              </a:ext>
            </a:extLst>
          </p:cNvPr>
          <p:cNvCxnSpPr>
            <a:cxnSpLocks/>
          </p:cNvCxnSpPr>
          <p:nvPr/>
        </p:nvCxnSpPr>
        <p:spPr>
          <a:xfrm>
            <a:off x="2593361" y="1971346"/>
            <a:ext cx="20448" cy="4721325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9CD84D1-0919-4620-8608-588B5E89C5EC}"/>
              </a:ext>
            </a:extLst>
          </p:cNvPr>
          <p:cNvCxnSpPr>
            <a:cxnSpLocks/>
          </p:cNvCxnSpPr>
          <p:nvPr/>
        </p:nvCxnSpPr>
        <p:spPr>
          <a:xfrm>
            <a:off x="5065204" y="1928503"/>
            <a:ext cx="20448" cy="4721325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9FC03B0-B254-4C8C-B115-D3EB212BF204}"/>
              </a:ext>
            </a:extLst>
          </p:cNvPr>
          <p:cNvCxnSpPr>
            <a:cxnSpLocks/>
          </p:cNvCxnSpPr>
          <p:nvPr/>
        </p:nvCxnSpPr>
        <p:spPr>
          <a:xfrm>
            <a:off x="7378779" y="1928503"/>
            <a:ext cx="20448" cy="4721325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77DC528-6FB6-4D38-905D-9233746E9C1F}"/>
              </a:ext>
            </a:extLst>
          </p:cNvPr>
          <p:cNvCxnSpPr>
            <a:cxnSpLocks/>
          </p:cNvCxnSpPr>
          <p:nvPr/>
        </p:nvCxnSpPr>
        <p:spPr>
          <a:xfrm>
            <a:off x="9946072" y="1928503"/>
            <a:ext cx="20448" cy="4721325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7346D5C3-1DE1-4BAC-AE41-2AE89A27D2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0853" y="969703"/>
            <a:ext cx="937211" cy="891493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04B197C1-703B-4472-AB6F-39578D9A2F9A}"/>
              </a:ext>
            </a:extLst>
          </p:cNvPr>
          <p:cNvGrpSpPr/>
          <p:nvPr/>
        </p:nvGrpSpPr>
        <p:grpSpPr>
          <a:xfrm>
            <a:off x="11117888" y="2181771"/>
            <a:ext cx="642741" cy="610111"/>
            <a:chOff x="2522277" y="1661181"/>
            <a:chExt cx="482056" cy="457583"/>
          </a:xfrm>
        </p:grpSpPr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07DB3B03-68C6-4041-9FA1-8025CE4C95D8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/>
              <a:endParaRPr lang="en-US" sz="24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1" name="L-Shape 100">
              <a:extLst>
                <a:ext uri="{FF2B5EF4-FFF2-40B4-BE49-F238E27FC236}">
                  <a16:creationId xmlns:a16="http://schemas.microsoft.com/office/drawing/2014/main" id="{75F9F586-8D01-4877-815C-45040A2FD318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/>
              <a:endParaRPr lang="en-US" sz="24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657A7B9-A077-4B4A-8DDE-21F1202998FC}"/>
              </a:ext>
            </a:extLst>
          </p:cNvPr>
          <p:cNvGrpSpPr/>
          <p:nvPr/>
        </p:nvGrpSpPr>
        <p:grpSpPr>
          <a:xfrm>
            <a:off x="10431117" y="2193389"/>
            <a:ext cx="645647" cy="610111"/>
            <a:chOff x="3148900" y="1663070"/>
            <a:chExt cx="484235" cy="457583"/>
          </a:xfrm>
        </p:grpSpPr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82839B9-A618-4DCF-806F-700704A3ECD2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/>
              <a:endParaRPr lang="en-US" sz="24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4" name="Multiplication Sign 103">
              <a:extLst>
                <a:ext uri="{FF2B5EF4-FFF2-40B4-BE49-F238E27FC236}">
                  <a16:creationId xmlns:a16="http://schemas.microsoft.com/office/drawing/2014/main" id="{1B82732B-942F-43CF-A6FA-85676BE8BEE8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/>
              <a:endParaRPr lang="en-US" sz="24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C853623-FB58-4586-9D28-1311761606AA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4409" y="5462832"/>
            <a:ext cx="1962575" cy="117968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D00E6CC-0267-4C05-8D03-968AFEA103E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77" y="5523553"/>
            <a:ext cx="1948508" cy="1171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6B591FF3-52F5-467C-8407-CE8F1B5AC8BD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5510" y="5523553"/>
            <a:ext cx="1948508" cy="1171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CBF26DF1-D117-4035-9485-6E65D33CDAB3}"/>
              </a:ext>
            </a:extLst>
          </p:cNvPr>
          <p:cNvSpPr/>
          <p:nvPr/>
        </p:nvSpPr>
        <p:spPr>
          <a:xfrm rot="5400000">
            <a:off x="1273649" y="5198976"/>
            <a:ext cx="335216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BADB482-9F93-4732-8FCC-BECD3B0E6336}"/>
              </a:ext>
            </a:extLst>
          </p:cNvPr>
          <p:cNvSpPr/>
          <p:nvPr/>
        </p:nvSpPr>
        <p:spPr>
          <a:xfrm rot="5400000">
            <a:off x="5985815" y="5198976"/>
            <a:ext cx="335216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F032FB3-6708-4242-9EA4-54A5D9005BEF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0394" y="4635177"/>
            <a:ext cx="350023" cy="425223"/>
          </a:xfrm>
          <a:prstGeom prst="rect">
            <a:avLst/>
          </a:prstGeom>
        </p:spPr>
      </p:pic>
      <p:pic>
        <p:nvPicPr>
          <p:cNvPr id="110" name="Picture 8" descr="Related image">
            <a:extLst>
              <a:ext uri="{FF2B5EF4-FFF2-40B4-BE49-F238E27FC236}">
                <a16:creationId xmlns:a16="http://schemas.microsoft.com/office/drawing/2014/main" id="{6F05E9EB-EA6F-4AD9-99FE-97947FF2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00005" y="4602331"/>
            <a:ext cx="537772" cy="53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48DBC9B6-0C7A-4C6A-8483-AF68978B98CE}"/>
              </a:ext>
            </a:extLst>
          </p:cNvPr>
          <p:cNvSpPr txBox="1"/>
          <p:nvPr/>
        </p:nvSpPr>
        <p:spPr>
          <a:xfrm>
            <a:off x="10286999" y="4087265"/>
            <a:ext cx="1389668" cy="33499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 defTabSz="1219170">
              <a:lnSpc>
                <a:spcPct val="120000"/>
              </a:lnSpc>
            </a:pPr>
            <a:r>
              <a:rPr lang="en-US" sz="14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Manual Rollback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5CE4334F-59FA-47E2-AD0B-2FD6999FF5D8}"/>
              </a:ext>
            </a:extLst>
          </p:cNvPr>
          <p:cNvSpPr/>
          <p:nvPr/>
        </p:nvSpPr>
        <p:spPr>
          <a:xfrm rot="5400000">
            <a:off x="10816331" y="5112366"/>
            <a:ext cx="335216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3" name="Picture 12" descr="Image result for icon hand with finger">
            <a:extLst>
              <a:ext uri="{FF2B5EF4-FFF2-40B4-BE49-F238E27FC236}">
                <a16:creationId xmlns:a16="http://schemas.microsoft.com/office/drawing/2014/main" id="{88ED52CB-6B6B-4916-B7AB-4EDB216C6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11809" y="2528035"/>
            <a:ext cx="1399817" cy="166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2" descr="Image result for icon hand with finger">
            <a:extLst>
              <a:ext uri="{FF2B5EF4-FFF2-40B4-BE49-F238E27FC236}">
                <a16:creationId xmlns:a16="http://schemas.microsoft.com/office/drawing/2014/main" id="{1C0032AF-A49A-4554-9420-1FC62804F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84030" y="2528035"/>
            <a:ext cx="1399817" cy="166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CE6E1CAB-0802-4F56-948E-A77D691E243E}"/>
              </a:ext>
            </a:extLst>
          </p:cNvPr>
          <p:cNvSpPr txBox="1"/>
          <p:nvPr/>
        </p:nvSpPr>
        <p:spPr>
          <a:xfrm>
            <a:off x="7831649" y="4087265"/>
            <a:ext cx="1389668" cy="33499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 defTabSz="1219170">
              <a:lnSpc>
                <a:spcPct val="120000"/>
              </a:lnSpc>
            </a:pPr>
            <a:r>
              <a:rPr lang="en-US" sz="14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Manual Approval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304B4E1-6539-48E3-B1FD-661558FC3AD5}"/>
              </a:ext>
            </a:extLst>
          </p:cNvPr>
          <p:cNvSpPr txBox="1"/>
          <p:nvPr/>
        </p:nvSpPr>
        <p:spPr>
          <a:xfrm>
            <a:off x="3094187" y="4087265"/>
            <a:ext cx="1389668" cy="33499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 defTabSz="1219170">
              <a:lnSpc>
                <a:spcPct val="120000"/>
              </a:lnSpc>
            </a:pPr>
            <a:r>
              <a:rPr lang="en-US" sz="14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Manual Approval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D4B9B65-8BD3-4E74-99CB-177A79249AF4}"/>
              </a:ext>
            </a:extLst>
          </p:cNvPr>
          <p:cNvSpPr txBox="1"/>
          <p:nvPr/>
        </p:nvSpPr>
        <p:spPr>
          <a:xfrm>
            <a:off x="10321778" y="1769477"/>
            <a:ext cx="1389668" cy="33499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 defTabSz="1219170">
              <a:lnSpc>
                <a:spcPct val="120000"/>
              </a:lnSpc>
            </a:pPr>
            <a:r>
              <a:rPr lang="en-US" sz="14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Users</a:t>
            </a:r>
          </a:p>
        </p:txBody>
      </p:sp>
      <p:pic>
        <p:nvPicPr>
          <p:cNvPr id="81" name="Picture 2" descr="Image result for dynatrace logo">
            <a:extLst>
              <a:ext uri="{FF2B5EF4-FFF2-40B4-BE49-F238E27FC236}">
                <a16:creationId xmlns:a16="http://schemas.microsoft.com/office/drawing/2014/main" id="{4D612DD6-027C-42D0-AE76-3C61E4DF4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27924" y="5006028"/>
            <a:ext cx="2099656" cy="42358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4973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14" grpId="0"/>
      <p:bldP spid="32" grpId="0"/>
      <p:bldP spid="34" grpId="0" animBg="1"/>
      <p:bldP spid="35" grpId="0" animBg="1"/>
      <p:bldP spid="39" grpId="0"/>
      <p:bldP spid="40" grpId="0"/>
      <p:bldP spid="42" grpId="0" animBg="1"/>
      <p:bldP spid="43" grpId="0" animBg="1"/>
      <p:bldP spid="73" grpId="0" animBg="1"/>
      <p:bldP spid="74" grpId="0" animBg="1"/>
      <p:bldP spid="91" grpId="0" animBg="1"/>
      <p:bldP spid="36" grpId="0" animBg="1"/>
      <p:bldP spid="44" grpId="0" animBg="1"/>
      <p:bldP spid="111" grpId="0"/>
      <p:bldP spid="112" grpId="0" animBg="1"/>
      <p:bldP spid="115" grpId="0"/>
      <p:bldP spid="1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8E723C4-1F2B-4554-AEBA-84ED8A0ED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43" b="31396"/>
          <a:stretch/>
        </p:blipFill>
        <p:spPr>
          <a:xfrm>
            <a:off x="8421777" y="1879900"/>
            <a:ext cx="2402408" cy="6925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B5DA2-8EA6-4951-B0DC-3985186BB389}"/>
              </a:ext>
            </a:extLst>
          </p:cNvPr>
          <p:cNvCxnSpPr>
            <a:cxnSpLocks/>
          </p:cNvCxnSpPr>
          <p:nvPr/>
        </p:nvCxnSpPr>
        <p:spPr>
          <a:xfrm>
            <a:off x="4260048" y="1396305"/>
            <a:ext cx="7702117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F74BBFE-48B7-4E80-8801-5B59B69DC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654" y="1421130"/>
            <a:ext cx="3705751" cy="12418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D43B32-A3F4-4FC4-8FD4-5BBDCF205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654" y="165424"/>
            <a:ext cx="3705751" cy="1063768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AA67611E-9C5C-4170-A343-B4FC1D44A40B}"/>
              </a:ext>
            </a:extLst>
          </p:cNvPr>
          <p:cNvGrpSpPr/>
          <p:nvPr/>
        </p:nvGrpSpPr>
        <p:grpSpPr>
          <a:xfrm>
            <a:off x="219941" y="2761417"/>
            <a:ext cx="11751324" cy="1448055"/>
            <a:chOff x="164955" y="2071062"/>
            <a:chExt cx="8813493" cy="1086041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734ED8B-E512-43C9-9415-1D1AB3695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9772" b="29904"/>
            <a:stretch/>
          </p:blipFill>
          <p:spPr>
            <a:xfrm>
              <a:off x="6338658" y="2256538"/>
              <a:ext cx="2265788" cy="331405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DDD5625-32E1-4C21-9D1A-3FB6E675E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2071062"/>
              <a:ext cx="5783341" cy="956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5B1F91-6C35-4B8A-B51F-AEC5470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2448" y="2101103"/>
              <a:ext cx="2207785" cy="100405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1099FD-A12C-4DE2-BDA4-0414E55F3CC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5" y="2078194"/>
              <a:ext cx="1576572" cy="16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9BFABFF-9907-4DEB-802F-ED9B127E9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9917" b="39247"/>
            <a:stretch/>
          </p:blipFill>
          <p:spPr>
            <a:xfrm>
              <a:off x="1743055" y="2085355"/>
              <a:ext cx="1432873" cy="1071748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E6C9AB1E-29EC-49A1-AB99-B6E0F9AD86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984" b="59185"/>
          <a:stretch/>
        </p:blipFill>
        <p:spPr>
          <a:xfrm>
            <a:off x="2322038" y="1382453"/>
            <a:ext cx="1910497" cy="142856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D58232E-98E9-459E-8B2E-9F37530CAC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792" b="79921"/>
          <a:stretch/>
        </p:blipFill>
        <p:spPr>
          <a:xfrm>
            <a:off x="2322037" y="-101945"/>
            <a:ext cx="1910497" cy="1499968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BE054400-C736-4C02-BABB-0CEC74C1169A}"/>
              </a:ext>
            </a:extLst>
          </p:cNvPr>
          <p:cNvGrpSpPr/>
          <p:nvPr/>
        </p:nvGrpSpPr>
        <p:grpSpPr>
          <a:xfrm>
            <a:off x="102806" y="2847601"/>
            <a:ext cx="2125749" cy="1258482"/>
            <a:chOff x="77104" y="2135701"/>
            <a:chExt cx="1594312" cy="9438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838774-0388-49EE-B31B-14881F0F0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226" y="2135701"/>
              <a:ext cx="244162" cy="296619"/>
            </a:xfrm>
            <a:prstGeom prst="rect">
              <a:avLst/>
            </a:prstGeom>
          </p:spPr>
        </p:pic>
        <p:pic>
          <p:nvPicPr>
            <p:cNvPr id="51" name="Picture 2" descr="Image result for ansible">
              <a:extLst>
                <a:ext uri="{FF2B5EF4-FFF2-40B4-BE49-F238E27FC236}">
                  <a16:creationId xmlns:a16="http://schemas.microsoft.com/office/drawing/2014/main" id="{59B3487F-28A9-4195-BE55-7986734404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112"/>
            <a:stretch/>
          </p:blipFill>
          <p:spPr bwMode="auto">
            <a:xfrm>
              <a:off x="1065619" y="2155423"/>
              <a:ext cx="248146" cy="256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https://puppet.com/themes/hoverboard/images/puppet-logo/puppet-logo-amber-white-lg.png">
              <a:extLst>
                <a:ext uri="{FF2B5EF4-FFF2-40B4-BE49-F238E27FC236}">
                  <a16:creationId xmlns:a16="http://schemas.microsoft.com/office/drawing/2014/main" id="{C644166F-F262-4C7D-A9CA-304110D14A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83048" y="2159926"/>
              <a:ext cx="188368" cy="282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Image result for chef software logo">
              <a:extLst>
                <a:ext uri="{FF2B5EF4-FFF2-40B4-BE49-F238E27FC236}">
                  <a16:creationId xmlns:a16="http://schemas.microsoft.com/office/drawing/2014/main" id="{92EFBE2E-D73A-4280-9DE5-1CC7291030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191" r="20361" b="33875"/>
            <a:stretch/>
          </p:blipFill>
          <p:spPr bwMode="auto">
            <a:xfrm>
              <a:off x="647170" y="2145006"/>
              <a:ext cx="280272" cy="274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F9209B-CB35-4C42-80F0-16C12650F85E}"/>
                </a:ext>
              </a:extLst>
            </p:cNvPr>
            <p:cNvSpPr/>
            <p:nvPr/>
          </p:nvSpPr>
          <p:spPr>
            <a:xfrm>
              <a:off x="77104" y="2887154"/>
              <a:ext cx="1589464" cy="1924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914377"/>
              <a:r>
                <a:rPr lang="en-US" sz="1067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launchApp.sh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5F0D74D-CF21-4348-BB8D-0765BED6630D}"/>
              </a:ext>
            </a:extLst>
          </p:cNvPr>
          <p:cNvGrpSpPr/>
          <p:nvPr/>
        </p:nvGrpSpPr>
        <p:grpSpPr>
          <a:xfrm>
            <a:off x="102374" y="4817873"/>
            <a:ext cx="2119717" cy="657679"/>
            <a:chOff x="76780" y="3613403"/>
            <a:chExt cx="1589788" cy="49325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43B325-4FA0-4861-8D8A-9B7EDA5B5EF6}"/>
                </a:ext>
              </a:extLst>
            </p:cNvPr>
            <p:cNvSpPr/>
            <p:nvPr/>
          </p:nvSpPr>
          <p:spPr>
            <a:xfrm>
              <a:off x="76780" y="3622897"/>
              <a:ext cx="1589788" cy="45406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914377"/>
              <a:r>
                <a:rPr lang="en-US" sz="12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User Data:</a:t>
              </a:r>
            </a:p>
            <a:p>
              <a:pPr defTabSz="914377"/>
              <a:r>
                <a:rPr lang="en-US" sz="1067" u="sng" dirty="0" err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wget</a:t>
              </a:r>
              <a:r>
                <a:rPr lang="en-US" sz="1067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OneAgent.sh</a:t>
              </a:r>
            </a:p>
            <a:p>
              <a:pPr defTabSz="914377"/>
              <a:r>
                <a:rPr lang="en-US" sz="1067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./OneAgent.sh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6F38DAC-828B-4D87-89E9-852D8EE25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1" t="6605" r="26785" b="7830"/>
            <a:stretch/>
          </p:blipFill>
          <p:spPr>
            <a:xfrm>
              <a:off x="1276918" y="3613403"/>
              <a:ext cx="272987" cy="493259"/>
            </a:xfrm>
            <a:prstGeom prst="rect">
              <a:avLst/>
            </a:prstGeom>
            <a:effectLst/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77CB44A-4F8D-46E1-A8EA-17B1763DFDF9}"/>
              </a:ext>
            </a:extLst>
          </p:cNvPr>
          <p:cNvGrpSpPr/>
          <p:nvPr/>
        </p:nvGrpSpPr>
        <p:grpSpPr>
          <a:xfrm>
            <a:off x="8411905" y="2791432"/>
            <a:ext cx="2056855" cy="233507"/>
            <a:chOff x="6308928" y="2093574"/>
            <a:chExt cx="1542641" cy="1751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051F66-2E73-432A-885F-263705216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2" r="34215" b="79235"/>
            <a:stretch/>
          </p:blipFill>
          <p:spPr>
            <a:xfrm>
              <a:off x="6312630" y="2111423"/>
              <a:ext cx="1538939" cy="141196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F74413A-14B8-45E6-977D-E0E5A2E6796A}"/>
                </a:ext>
              </a:extLst>
            </p:cNvPr>
            <p:cNvSpPr/>
            <p:nvPr/>
          </p:nvSpPr>
          <p:spPr>
            <a:xfrm>
              <a:off x="6308928" y="2093574"/>
              <a:ext cx="1512873" cy="175130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767682-E277-4442-99D6-6DB369AD8123}"/>
              </a:ext>
            </a:extLst>
          </p:cNvPr>
          <p:cNvGrpSpPr/>
          <p:nvPr/>
        </p:nvGrpSpPr>
        <p:grpSpPr>
          <a:xfrm>
            <a:off x="8404065" y="3459513"/>
            <a:ext cx="3036092" cy="604956"/>
            <a:chOff x="6303048" y="2594634"/>
            <a:chExt cx="2277069" cy="45371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4C6597A-A3D6-42AE-A7B5-7B6F2526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44280" y="2599273"/>
              <a:ext cx="2235837" cy="449078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B88277E-8AB0-46C5-ADD4-8A9CE97B322D}"/>
                </a:ext>
              </a:extLst>
            </p:cNvPr>
            <p:cNvSpPr/>
            <p:nvPr/>
          </p:nvSpPr>
          <p:spPr>
            <a:xfrm>
              <a:off x="6303048" y="2594634"/>
              <a:ext cx="2157384" cy="439631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4FA5BD-0C53-431B-B643-75942F1CBD24}"/>
              </a:ext>
            </a:extLst>
          </p:cNvPr>
          <p:cNvSpPr/>
          <p:nvPr/>
        </p:nvSpPr>
        <p:spPr>
          <a:xfrm>
            <a:off x="102373" y="3284941"/>
            <a:ext cx="2119719" cy="5849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377"/>
            <a:r>
              <a:rPr lang="en-US" sz="1067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067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=APP_NAME=Sample</a:t>
            </a:r>
          </a:p>
          <a:p>
            <a:pPr defTabSz="914377"/>
            <a:r>
              <a:rPr lang="en-US" sz="1067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DT_CUSTOM_PROPS</a:t>
            </a:r>
            <a:r>
              <a:rPr lang="en-US" sz="1067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=Staging</a:t>
            </a:r>
          </a:p>
          <a:p>
            <a:pPr defTabSz="914377"/>
            <a:r>
              <a:rPr lang="en-US" sz="1067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1067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67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MyNodeJs</a:t>
            </a:r>
            <a:endParaRPr lang="en-US" sz="1067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F18709-71B1-4AA2-BE49-F931F6AB54BB}"/>
              </a:ext>
            </a:extLst>
          </p:cNvPr>
          <p:cNvSpPr/>
          <p:nvPr/>
        </p:nvSpPr>
        <p:spPr>
          <a:xfrm>
            <a:off x="143339" y="3339688"/>
            <a:ext cx="2021155" cy="498589"/>
          </a:xfrm>
          <a:prstGeom prst="round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01B70E3-B43C-46D8-B7F3-9891AC4303C8}"/>
              </a:ext>
            </a:extLst>
          </p:cNvPr>
          <p:cNvSpPr/>
          <p:nvPr/>
        </p:nvSpPr>
        <p:spPr>
          <a:xfrm>
            <a:off x="8495326" y="3717032"/>
            <a:ext cx="2400081" cy="210597"/>
          </a:xfrm>
          <a:prstGeom prst="roundRect">
            <a:avLst/>
          </a:prstGeom>
          <a:noFill/>
          <a:ln w="19050">
            <a:solidFill>
              <a:srgbClr val="00A1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EF3891-2AD6-4B07-AFE6-F9A52C3D29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4231" y="1806104"/>
            <a:ext cx="1574800" cy="53340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56398A47-84E0-4304-B8C5-FC2F49BEB30C}"/>
              </a:ext>
            </a:extLst>
          </p:cNvPr>
          <p:cNvGrpSpPr/>
          <p:nvPr/>
        </p:nvGrpSpPr>
        <p:grpSpPr>
          <a:xfrm>
            <a:off x="8349149" y="1553825"/>
            <a:ext cx="2530012" cy="2104647"/>
            <a:chOff x="6261861" y="1165368"/>
            <a:chExt cx="1897509" cy="157848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77CD19B-CDF9-42D7-8F5F-EDFDEF5BF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039" b="86053"/>
            <a:stretch/>
          </p:blipFill>
          <p:spPr>
            <a:xfrm>
              <a:off x="6261861" y="1179225"/>
              <a:ext cx="990297" cy="151989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305CBB2-A7B5-4E9A-9FFA-2072134F929D}"/>
                </a:ext>
              </a:extLst>
            </p:cNvPr>
            <p:cNvSpPr/>
            <p:nvPr/>
          </p:nvSpPr>
          <p:spPr>
            <a:xfrm>
              <a:off x="6308928" y="1165368"/>
              <a:ext cx="936810" cy="182298"/>
            </a:xfrm>
            <a:prstGeom prst="roundRect">
              <a:avLst/>
            </a:prstGeom>
            <a:noFill/>
            <a:ln w="19050">
              <a:solidFill>
                <a:srgbClr val="00A1B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AA7E73F-DAB4-4A54-9CC5-9A1161C48970}"/>
                </a:ext>
              </a:extLst>
            </p:cNvPr>
            <p:cNvGrpSpPr/>
            <p:nvPr/>
          </p:nvGrpSpPr>
          <p:grpSpPr>
            <a:xfrm>
              <a:off x="7333572" y="1247847"/>
              <a:ext cx="825798" cy="1496006"/>
              <a:chOff x="8145078" y="267494"/>
              <a:chExt cx="518473" cy="576064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11892D6-95AA-437B-B038-B9C2297A23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5078" y="267494"/>
                <a:ext cx="518473" cy="0"/>
              </a:xfrm>
              <a:prstGeom prst="straightConnector1">
                <a:avLst/>
              </a:prstGeom>
              <a:ln w="34925"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BDCB16B-C0D3-4A3E-A7FF-C4A47F06AFD2}"/>
                  </a:ext>
                </a:extLst>
              </p:cNvPr>
              <p:cNvCxnSpPr/>
              <p:nvPr/>
            </p:nvCxnSpPr>
            <p:spPr>
              <a:xfrm flipV="1">
                <a:off x="8663551" y="267494"/>
                <a:ext cx="0" cy="576064"/>
              </a:xfrm>
              <a:prstGeom prst="line">
                <a:avLst/>
              </a:prstGeom>
              <a:ln w="3492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8" name="Picture 4" descr="Image result for cloudwatch icon">
            <a:extLst>
              <a:ext uri="{FF2B5EF4-FFF2-40B4-BE49-F238E27FC236}">
                <a16:creationId xmlns:a16="http://schemas.microsoft.com/office/drawing/2014/main" id="{0F533700-AB60-4CA1-91F7-7E42B11F7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9" y="5636856"/>
            <a:ext cx="754923" cy="75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E136D104-AA97-4D57-9E3A-A110799D487D}"/>
              </a:ext>
            </a:extLst>
          </p:cNvPr>
          <p:cNvGrpSpPr/>
          <p:nvPr/>
        </p:nvGrpSpPr>
        <p:grpSpPr>
          <a:xfrm>
            <a:off x="5158308" y="4244751"/>
            <a:ext cx="6793681" cy="2586989"/>
            <a:chOff x="3868730" y="3183563"/>
            <a:chExt cx="5095261" cy="1940242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AA0949F-8924-4D7E-B481-5159C276A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r="9759" b="68228"/>
            <a:stretch/>
          </p:blipFill>
          <p:spPr>
            <a:xfrm>
              <a:off x="6303048" y="3183563"/>
              <a:ext cx="2625333" cy="2714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8A1D-3EA7-410E-9447-A943C1E51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8730" y="4135164"/>
              <a:ext cx="1657832" cy="988641"/>
            </a:xfrm>
            <a:prstGeom prst="rect">
              <a:avLst/>
            </a:prstGeom>
          </p:spPr>
        </p:pic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5F3A06-2AE1-4498-B3FA-F2B82F0703D2}"/>
                </a:ext>
              </a:extLst>
            </p:cNvPr>
            <p:cNvSpPr/>
            <p:nvPr/>
          </p:nvSpPr>
          <p:spPr>
            <a:xfrm>
              <a:off x="6298632" y="3183564"/>
              <a:ext cx="2665359" cy="271405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29CB77F-5704-4833-8673-6F69E36FB9EB}"/>
              </a:ext>
            </a:extLst>
          </p:cNvPr>
          <p:cNvSpPr/>
          <p:nvPr/>
        </p:nvSpPr>
        <p:spPr>
          <a:xfrm>
            <a:off x="303291" y="6316315"/>
            <a:ext cx="1418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1600" dirty="0">
                <a:solidFill>
                  <a:srgbClr val="4546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CloudWatch</a:t>
            </a:r>
            <a:endParaRPr lang="en-US" sz="1600" dirty="0">
              <a:solidFill>
                <a:srgbClr val="454646"/>
              </a:solidFill>
              <a:latin typeface="Calibri" panose="020F0502020204030204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2FECA0A-15F4-4075-848D-274FDC4F67E8}"/>
              </a:ext>
            </a:extLst>
          </p:cNvPr>
          <p:cNvCxnSpPr>
            <a:cxnSpLocks/>
          </p:cNvCxnSpPr>
          <p:nvPr/>
        </p:nvCxnSpPr>
        <p:spPr>
          <a:xfrm>
            <a:off x="8304245" y="36697"/>
            <a:ext cx="0" cy="685800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A9447A9-C526-42A9-B7A3-6FDFDA687850}"/>
              </a:ext>
            </a:extLst>
          </p:cNvPr>
          <p:cNvGrpSpPr/>
          <p:nvPr/>
        </p:nvGrpSpPr>
        <p:grpSpPr>
          <a:xfrm>
            <a:off x="120890" y="4132774"/>
            <a:ext cx="3820041" cy="1390727"/>
            <a:chOff x="90667" y="3099580"/>
            <a:chExt cx="2865031" cy="1043045"/>
          </a:xfrm>
        </p:grpSpPr>
        <p:pic>
          <p:nvPicPr>
            <p:cNvPr id="1026" name="Picture 2" descr="Image result for cloudformation icon">
              <a:extLst>
                <a:ext uri="{FF2B5EF4-FFF2-40B4-BE49-F238E27FC236}">
                  <a16:creationId xmlns:a16="http://schemas.microsoft.com/office/drawing/2014/main" id="{B5042904-AD68-4999-8E10-30A5AFC88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67" y="3099580"/>
              <a:ext cx="502806" cy="502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saltstack icon">
              <a:extLst>
                <a:ext uri="{FF2B5EF4-FFF2-40B4-BE49-F238E27FC236}">
                  <a16:creationId xmlns:a16="http://schemas.microsoft.com/office/drawing/2014/main" id="{FF60A2AB-68D4-47D3-B6C2-DF553ECCF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54" y="3147802"/>
              <a:ext cx="449266" cy="449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D981847A-4785-4578-8002-1BB9A8394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t="2310" r="24497" b="33663"/>
            <a:stretch/>
          </p:blipFill>
          <p:spPr bwMode="auto">
            <a:xfrm>
              <a:off x="1058665" y="3147802"/>
              <a:ext cx="399896" cy="449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ABA8332-B275-455E-8DAE-454567B93E62}"/>
                </a:ext>
              </a:extLst>
            </p:cNvPr>
            <p:cNvGrpSpPr/>
            <p:nvPr/>
          </p:nvGrpSpPr>
          <p:grpSpPr>
            <a:xfrm>
              <a:off x="1913447" y="3109283"/>
              <a:ext cx="1042251" cy="1033342"/>
              <a:chOff x="1913447" y="3109283"/>
              <a:chExt cx="1042251" cy="1033342"/>
            </a:xfrm>
          </p:grpSpPr>
          <p:pic>
            <p:nvPicPr>
              <p:cNvPr id="71" name="Picture 8" descr="Related image">
                <a:extLst>
                  <a:ext uri="{FF2B5EF4-FFF2-40B4-BE49-F238E27FC236}">
                    <a16:creationId xmlns:a16="http://schemas.microsoft.com/office/drawing/2014/main" id="{B7EA375A-6F00-45E6-AC37-562089655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6184" y="3109283"/>
                <a:ext cx="843558" cy="84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6C37C86-DDF3-4EE4-B44D-16AADA29EDA3}"/>
                  </a:ext>
                </a:extLst>
              </p:cNvPr>
              <p:cNvSpPr txBox="1"/>
              <p:nvPr/>
            </p:nvSpPr>
            <p:spPr>
              <a:xfrm>
                <a:off x="1913447" y="3891382"/>
                <a:ext cx="1042251" cy="251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rmAutofit/>
              </a:bodyPr>
              <a:lstStyle/>
              <a:p>
                <a:pPr algn="ctr" defTabSz="1219170">
                  <a:lnSpc>
                    <a:spcPct val="120000"/>
                  </a:lnSpc>
                </a:pPr>
                <a:r>
                  <a:rPr lang="en-US" sz="1400" dirty="0">
                    <a:solidFill>
                      <a:srgbClr val="454646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AWS EC2 (Tag=Staging)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AC67687-C928-4B89-9944-FE2ECDB8ED59}"/>
              </a:ext>
            </a:extLst>
          </p:cNvPr>
          <p:cNvGrpSpPr/>
          <p:nvPr/>
        </p:nvGrpSpPr>
        <p:grpSpPr>
          <a:xfrm>
            <a:off x="219941" y="4123837"/>
            <a:ext cx="11751323" cy="2770860"/>
            <a:chOff x="164956" y="3092877"/>
            <a:chExt cx="8813492" cy="20781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37F06BB-75D0-4C59-83AF-FB6AF5920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25240" y="3092877"/>
              <a:ext cx="1269727" cy="99168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E60A25-A80F-4A5F-AA7A-73BD3BA3D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3113131"/>
              <a:ext cx="5783341" cy="14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A68393-77E9-4F31-8857-1FE289C23CB3}"/>
                </a:ext>
              </a:extLst>
            </p:cNvPr>
            <p:cNvCxnSpPr>
              <a:cxnSpLocks/>
            </p:cNvCxnSpPr>
            <p:nvPr/>
          </p:nvCxnSpPr>
          <p:spPr>
            <a:xfrm>
              <a:off x="3174400" y="4135163"/>
              <a:ext cx="5794205" cy="292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922D3-27B8-43A2-85DD-A68DE39B805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6" y="3125790"/>
              <a:ext cx="1576571" cy="1426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DB0FC85-94AC-4425-8F8E-D9D0F5A5B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34061" r="9759"/>
            <a:stretch/>
          </p:blipFill>
          <p:spPr>
            <a:xfrm>
              <a:off x="6338658" y="3520827"/>
              <a:ext cx="2625333" cy="563276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A2C1E7F-E6A6-4500-8051-92113C17B12C}"/>
                </a:ext>
              </a:extLst>
            </p:cNvPr>
            <p:cNvCxnSpPr>
              <a:cxnSpLocks/>
            </p:cNvCxnSpPr>
            <p:nvPr/>
          </p:nvCxnSpPr>
          <p:spPr>
            <a:xfrm>
              <a:off x="165110" y="4138500"/>
              <a:ext cx="1576417" cy="412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CADADAF-AE94-433B-87E1-AB18C973E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9861"/>
            <a:stretch/>
          </p:blipFill>
          <p:spPr>
            <a:xfrm>
              <a:off x="1744062" y="4135163"/>
              <a:ext cx="1432873" cy="1035859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3B6C4CD-FEA5-410E-9C81-D167AB467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9839" b="20090"/>
            <a:stretch/>
          </p:blipFill>
          <p:spPr>
            <a:xfrm>
              <a:off x="1744061" y="3112805"/>
              <a:ext cx="1432873" cy="1032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620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 animBg="1"/>
      <p:bldP spid="35" grpId="0" animBg="1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06D59185-DBEF-47D3-B899-EBF03AC17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10618069" y="1089935"/>
            <a:ext cx="780643" cy="7673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A132547-A433-499C-920A-CE81BE4B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070" y="1089935"/>
            <a:ext cx="778999" cy="7742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51" y="356659"/>
            <a:ext cx="2016224" cy="436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056" y="920391"/>
            <a:ext cx="1248139" cy="1008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320" y="920391"/>
            <a:ext cx="1248139" cy="968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8584" y="943713"/>
            <a:ext cx="1248139" cy="968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6845" y="932823"/>
            <a:ext cx="1248139" cy="96554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865744" y="1277156"/>
            <a:ext cx="301113" cy="3729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752225" y="1277156"/>
            <a:ext cx="576064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5120489" y="1277156"/>
            <a:ext cx="576064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7488753" y="1277156"/>
            <a:ext cx="576064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49503-FB5A-48DE-8ED8-6B69B4612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868" y="5272350"/>
            <a:ext cx="2061621" cy="1179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9582E3-9A0C-4EC8-8126-61EF27B5C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96" y="3488709"/>
            <a:ext cx="2037539" cy="14926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FBD9F-517F-4E69-AB69-BFE5E54417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2517" y="5144716"/>
            <a:ext cx="2210241" cy="13791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3B409-2D19-4959-B4F7-C12273BB9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00111" y="3460740"/>
            <a:ext cx="2210243" cy="1396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983202-BD0B-4644-96DC-EEEAFEDF48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73065" y="3481407"/>
            <a:ext cx="2053555" cy="1514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7774E9-DB82-4BB6-B6F4-940947B970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22468" y="5272349"/>
            <a:ext cx="2082105" cy="11975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D695C9-8178-4A58-BB95-707DD00100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4819" y="2285317"/>
            <a:ext cx="566269" cy="6239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73DE0E-7423-4EDD-9F1A-A9BAB12999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33512" y="2276874"/>
            <a:ext cx="566269" cy="6239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9C8F04-F5DC-41F8-ACCA-3F9DA67400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4102" y="2276873"/>
            <a:ext cx="566269" cy="6239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7AABEA-310E-427E-AE99-35E01BA10C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76535" y="3399829"/>
            <a:ext cx="566269" cy="6239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85D335-BEF4-45F2-9673-E2087115DB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86965" y="3483780"/>
            <a:ext cx="1800499" cy="135272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3431192" y="283343"/>
            <a:ext cx="83473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sz="2400" dirty="0">
                <a:solidFill>
                  <a:srgbClr val="454646"/>
                </a:solidFill>
                <a:latin typeface="Calibri" panose="020F0502020204030204"/>
              </a:rPr>
              <a:t>https://github.com/Dynatrace/AWSDevOpsTutorial</a:t>
            </a:r>
          </a:p>
        </p:txBody>
      </p:sp>
      <p:pic>
        <p:nvPicPr>
          <p:cNvPr id="28" name="Picture 2" descr="Image result for dynatrace logo">
            <a:extLst>
              <a:ext uri="{FF2B5EF4-FFF2-40B4-BE49-F238E27FC236}">
                <a16:creationId xmlns:a16="http://schemas.microsoft.com/office/drawing/2014/main" id="{AF890A5A-A3CF-4E04-B502-8130BF4D9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32380" y="409908"/>
            <a:ext cx="1637448" cy="3303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Plus Sign 28">
            <a:extLst>
              <a:ext uri="{FF2B5EF4-FFF2-40B4-BE49-F238E27FC236}">
                <a16:creationId xmlns:a16="http://schemas.microsoft.com/office/drawing/2014/main" id="{696B9F67-EBB1-45F4-94FA-2E2E4C618589}"/>
              </a:ext>
            </a:extLst>
          </p:cNvPr>
          <p:cNvSpPr/>
          <p:nvPr/>
        </p:nvSpPr>
        <p:spPr>
          <a:xfrm>
            <a:off x="2334883" y="286877"/>
            <a:ext cx="576064" cy="576064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51" y="1212377"/>
            <a:ext cx="494232" cy="494232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9857012" y="1282249"/>
            <a:ext cx="576064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2" name="Picture 4" descr="Image result for aws codedeploy icon">
            <a:extLst>
              <a:ext uri="{FF2B5EF4-FFF2-40B4-BE49-F238E27FC236}">
                <a16:creationId xmlns:a16="http://schemas.microsoft.com/office/drawing/2014/main" id="{FE5AAFD8-47B5-4837-9BA1-E199E5E5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70840" y="4488561"/>
            <a:ext cx="627872" cy="62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A67452-5523-4E58-9AF8-CAC2D0E853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77780" y="2276873"/>
            <a:ext cx="566269" cy="6239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9187F1-4144-4555-B9E2-75CE2E5B8D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30008" y="5348879"/>
            <a:ext cx="1935699" cy="11210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99F7FA-0538-4DF3-845B-A941A32BCF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03826" y="2524786"/>
            <a:ext cx="1836175" cy="8330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EDE73D-C353-4E15-B9AE-710334D4E54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98962" y="5098787"/>
            <a:ext cx="1838255" cy="140494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E6CB61-0485-45DD-983A-050688A9A008}"/>
              </a:ext>
            </a:extLst>
          </p:cNvPr>
          <p:cNvCxnSpPr>
            <a:cxnSpLocks/>
          </p:cNvCxnSpPr>
          <p:nvPr/>
        </p:nvCxnSpPr>
        <p:spPr>
          <a:xfrm>
            <a:off x="3040257" y="2640365"/>
            <a:ext cx="0" cy="405299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595512-DBC0-43F1-988F-353FF6671814}"/>
              </a:ext>
            </a:extLst>
          </p:cNvPr>
          <p:cNvCxnSpPr>
            <a:cxnSpLocks/>
          </p:cNvCxnSpPr>
          <p:nvPr/>
        </p:nvCxnSpPr>
        <p:spPr>
          <a:xfrm>
            <a:off x="5456525" y="2653053"/>
            <a:ext cx="0" cy="404031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58800-C999-4AB4-B4F1-ABCE548899D9}"/>
              </a:ext>
            </a:extLst>
          </p:cNvPr>
          <p:cNvCxnSpPr>
            <a:cxnSpLocks/>
          </p:cNvCxnSpPr>
          <p:nvPr/>
        </p:nvCxnSpPr>
        <p:spPr>
          <a:xfrm>
            <a:off x="7856792" y="2653053"/>
            <a:ext cx="0" cy="404031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D7A472-3D85-4ADE-B4F4-FCDA7B6AD4A1}"/>
              </a:ext>
            </a:extLst>
          </p:cNvPr>
          <p:cNvCxnSpPr>
            <a:cxnSpLocks/>
          </p:cNvCxnSpPr>
          <p:nvPr/>
        </p:nvCxnSpPr>
        <p:spPr>
          <a:xfrm>
            <a:off x="10065037" y="2653053"/>
            <a:ext cx="0" cy="404031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93E51DC-5E51-4F56-A4B4-6C409B9D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10618069" y="1089935"/>
            <a:ext cx="780643" cy="76732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FAC8107-D9D6-49A8-9AA0-9155C8ED064A}"/>
              </a:ext>
            </a:extLst>
          </p:cNvPr>
          <p:cNvSpPr txBox="1"/>
          <p:nvPr/>
        </p:nvSpPr>
        <p:spPr>
          <a:xfrm>
            <a:off x="1007554" y="2912926"/>
            <a:ext cx="1664781" cy="312676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 defTabSz="1219170">
              <a:lnSpc>
                <a:spcPct val="120000"/>
              </a:lnSpc>
            </a:pPr>
            <a:r>
              <a:rPr lang="en-US" sz="933" i="1" u="sng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 defTabSz="1219170">
              <a:lnSpc>
                <a:spcPct val="120000"/>
              </a:lnSpc>
            </a:pPr>
            <a:r>
              <a:rPr lang="en-US" sz="800" b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80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56C4B3A-9820-4D78-B3D9-B49CAB82B284}"/>
              </a:ext>
            </a:extLst>
          </p:cNvPr>
          <p:cNvSpPr/>
          <p:nvPr/>
        </p:nvSpPr>
        <p:spPr>
          <a:xfrm rot="5400000">
            <a:off x="1683958" y="1914095"/>
            <a:ext cx="271287" cy="27128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8B152E08-8A10-460D-BFC2-6FF3249B33F6}"/>
              </a:ext>
            </a:extLst>
          </p:cNvPr>
          <p:cNvSpPr/>
          <p:nvPr/>
        </p:nvSpPr>
        <p:spPr>
          <a:xfrm rot="16200000">
            <a:off x="3714862" y="1914095"/>
            <a:ext cx="271287" cy="27128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F4713D10-BBD2-4606-B1CF-3C10B07E9E83}"/>
              </a:ext>
            </a:extLst>
          </p:cNvPr>
          <p:cNvSpPr/>
          <p:nvPr/>
        </p:nvSpPr>
        <p:spPr>
          <a:xfrm rot="5400000">
            <a:off x="6478050" y="1925313"/>
            <a:ext cx="271287" cy="27128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D1D58B0-E3F7-4034-8663-2F63A8253276}"/>
              </a:ext>
            </a:extLst>
          </p:cNvPr>
          <p:cNvSpPr/>
          <p:nvPr/>
        </p:nvSpPr>
        <p:spPr>
          <a:xfrm rot="16200000">
            <a:off x="3830057" y="1957843"/>
            <a:ext cx="271287" cy="27128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920EC3-0B84-4579-82CB-3B7296376247}"/>
              </a:ext>
            </a:extLst>
          </p:cNvPr>
          <p:cNvSpPr txBox="1"/>
          <p:nvPr/>
        </p:nvSpPr>
        <p:spPr>
          <a:xfrm>
            <a:off x="3415220" y="2900818"/>
            <a:ext cx="1664781" cy="312676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 defTabSz="1219170">
              <a:lnSpc>
                <a:spcPct val="120000"/>
              </a:lnSpc>
            </a:pPr>
            <a:r>
              <a:rPr lang="en-US" sz="933" i="1" u="sng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 defTabSz="1219170">
              <a:lnSpc>
                <a:spcPct val="120000"/>
              </a:lnSpc>
            </a:pPr>
            <a:r>
              <a:rPr lang="en-US" sz="800" b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Compares</a:t>
            </a:r>
            <a:r>
              <a:rPr lang="en-US" sz="80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Builds and Approves/Rejects Pipeline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A6A974-F733-4643-8502-C5C64CB6D1A8}"/>
              </a:ext>
            </a:extLst>
          </p:cNvPr>
          <p:cNvSpPr txBox="1"/>
          <p:nvPr/>
        </p:nvSpPr>
        <p:spPr>
          <a:xfrm>
            <a:off x="5833051" y="2909853"/>
            <a:ext cx="1664781" cy="312676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 defTabSz="1219170">
              <a:lnSpc>
                <a:spcPct val="120000"/>
              </a:lnSpc>
            </a:pPr>
            <a:r>
              <a:rPr lang="en-US" sz="933" i="1" u="sng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 defTabSz="1219170">
              <a:lnSpc>
                <a:spcPct val="120000"/>
              </a:lnSpc>
            </a:pPr>
            <a:r>
              <a:rPr lang="en-US" sz="800" b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80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B44301-CBAE-44AA-955C-931F5E86C5A9}"/>
              </a:ext>
            </a:extLst>
          </p:cNvPr>
          <p:cNvSpPr txBox="1"/>
          <p:nvPr/>
        </p:nvSpPr>
        <p:spPr>
          <a:xfrm>
            <a:off x="8164775" y="2909853"/>
            <a:ext cx="1664781" cy="312676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 defTabSz="1219170">
              <a:lnSpc>
                <a:spcPct val="120000"/>
              </a:lnSpc>
            </a:pPr>
            <a:r>
              <a:rPr lang="en-US" sz="933" i="1" u="sng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 defTabSz="1219170">
              <a:lnSpc>
                <a:spcPct val="120000"/>
              </a:lnSpc>
            </a:pPr>
            <a:r>
              <a:rPr lang="en-US" sz="800" b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Validates</a:t>
            </a:r>
            <a:r>
              <a:rPr lang="en-US" sz="80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Production and Approves/Rejects Pipeline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C4EABB-2C32-44C6-9059-88C2DF324CBE}"/>
              </a:ext>
            </a:extLst>
          </p:cNvPr>
          <p:cNvSpPr txBox="1"/>
          <p:nvPr/>
        </p:nvSpPr>
        <p:spPr>
          <a:xfrm>
            <a:off x="10339778" y="3984025"/>
            <a:ext cx="1664781" cy="312676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 defTabSz="1219170">
              <a:lnSpc>
                <a:spcPct val="120000"/>
              </a:lnSpc>
            </a:pPr>
            <a:r>
              <a:rPr lang="en-US" sz="933" i="1" u="sng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</a:p>
          <a:p>
            <a:pPr algn="ctr" defTabSz="1219170">
              <a:lnSpc>
                <a:spcPct val="120000"/>
              </a:lnSpc>
            </a:pPr>
            <a:r>
              <a:rPr lang="en-US" sz="80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Executes </a:t>
            </a:r>
            <a:r>
              <a:rPr lang="en-US" sz="800" b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Auto-Remediating</a:t>
            </a:r>
            <a:r>
              <a:rPr lang="en-US" sz="80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Actions, e.g: Rollback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E697929-F781-4BFF-95BF-BC0540D43A1A}"/>
              </a:ext>
            </a:extLst>
          </p:cNvPr>
          <p:cNvSpPr/>
          <p:nvPr/>
        </p:nvSpPr>
        <p:spPr>
          <a:xfrm>
            <a:off x="923962" y="3767153"/>
            <a:ext cx="1031281" cy="209855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E7D793-D888-40CA-A908-456AD911D6D2}"/>
              </a:ext>
            </a:extLst>
          </p:cNvPr>
          <p:cNvSpPr/>
          <p:nvPr/>
        </p:nvSpPr>
        <p:spPr>
          <a:xfrm>
            <a:off x="873102" y="5449468"/>
            <a:ext cx="2067825" cy="107440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5853E42-29FF-4065-9357-373639BAF197}"/>
              </a:ext>
            </a:extLst>
          </p:cNvPr>
          <p:cNvSpPr/>
          <p:nvPr/>
        </p:nvSpPr>
        <p:spPr>
          <a:xfrm>
            <a:off x="5671200" y="5429327"/>
            <a:ext cx="2067825" cy="107440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16DC266-7953-456D-8216-5D81F0FA15FE}"/>
              </a:ext>
            </a:extLst>
          </p:cNvPr>
          <p:cNvSpPr/>
          <p:nvPr/>
        </p:nvSpPr>
        <p:spPr>
          <a:xfrm>
            <a:off x="5761874" y="3767151"/>
            <a:ext cx="1031281" cy="209855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0068412-905F-429B-AEA5-2F13A8AFD598}"/>
              </a:ext>
            </a:extLst>
          </p:cNvPr>
          <p:cNvSpPr/>
          <p:nvPr/>
        </p:nvSpPr>
        <p:spPr>
          <a:xfrm>
            <a:off x="4456544" y="3459337"/>
            <a:ext cx="866213" cy="2205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r>
              <a:rPr lang="en-US" sz="1067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Build 6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475895B-18E2-4EDF-82F3-CC1E5B855CC1}"/>
              </a:ext>
            </a:extLst>
          </p:cNvPr>
          <p:cNvSpPr/>
          <p:nvPr/>
        </p:nvSpPr>
        <p:spPr>
          <a:xfrm>
            <a:off x="4446678" y="5144687"/>
            <a:ext cx="866213" cy="2205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r>
              <a:rPr lang="en-US" sz="1067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Build 7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13D0BA6-D62B-4864-B33C-0521BD127420}"/>
              </a:ext>
            </a:extLst>
          </p:cNvPr>
          <p:cNvSpPr/>
          <p:nvPr/>
        </p:nvSpPr>
        <p:spPr>
          <a:xfrm>
            <a:off x="9026746" y="3437457"/>
            <a:ext cx="866213" cy="2205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r>
              <a:rPr lang="en-US" sz="1067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2CF62C5-5B46-4469-8B33-D48AC6AF0173}"/>
              </a:ext>
            </a:extLst>
          </p:cNvPr>
          <p:cNvSpPr/>
          <p:nvPr/>
        </p:nvSpPr>
        <p:spPr>
          <a:xfrm>
            <a:off x="9060038" y="5116433"/>
            <a:ext cx="866213" cy="2205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r>
              <a:rPr lang="en-US" sz="1067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852D72BA-5D15-4813-A54D-ADB33716B58C}"/>
              </a:ext>
            </a:extLst>
          </p:cNvPr>
          <p:cNvSpPr/>
          <p:nvPr/>
        </p:nvSpPr>
        <p:spPr>
          <a:xfrm rot="5400000">
            <a:off x="10932738" y="3223934"/>
            <a:ext cx="271287" cy="27128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43FE01D-C7A7-4BDE-9B43-926E72A5319C}"/>
              </a:ext>
            </a:extLst>
          </p:cNvPr>
          <p:cNvSpPr/>
          <p:nvPr/>
        </p:nvSpPr>
        <p:spPr>
          <a:xfrm rot="5400000">
            <a:off x="10925715" y="4285939"/>
            <a:ext cx="271287" cy="27128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89F94D44-DEDD-4B90-8C88-6158539DF6BE}"/>
              </a:ext>
            </a:extLst>
          </p:cNvPr>
          <p:cNvSpPr/>
          <p:nvPr/>
        </p:nvSpPr>
        <p:spPr>
          <a:xfrm rot="5400000">
            <a:off x="1658874" y="3232314"/>
            <a:ext cx="271287" cy="27128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A60FD61C-A786-42FA-93B8-4A4881C0A2B0}"/>
              </a:ext>
            </a:extLst>
          </p:cNvPr>
          <p:cNvSpPr/>
          <p:nvPr/>
        </p:nvSpPr>
        <p:spPr>
          <a:xfrm rot="16200000">
            <a:off x="4099219" y="3187923"/>
            <a:ext cx="271287" cy="27128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63CEDC9B-E62C-4C99-86D3-D0E045F2C94F}"/>
              </a:ext>
            </a:extLst>
          </p:cNvPr>
          <p:cNvSpPr/>
          <p:nvPr/>
        </p:nvSpPr>
        <p:spPr>
          <a:xfrm rot="5400000">
            <a:off x="6486009" y="3219898"/>
            <a:ext cx="271287" cy="27128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D53935BA-9C40-4405-94AC-871D6854ACC6}"/>
              </a:ext>
            </a:extLst>
          </p:cNvPr>
          <p:cNvSpPr/>
          <p:nvPr/>
        </p:nvSpPr>
        <p:spPr>
          <a:xfrm rot="16200000">
            <a:off x="8861522" y="3180438"/>
            <a:ext cx="271287" cy="27128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6" name="L-Shape 95">
            <a:extLst>
              <a:ext uri="{FF2B5EF4-FFF2-40B4-BE49-F238E27FC236}">
                <a16:creationId xmlns:a16="http://schemas.microsoft.com/office/drawing/2014/main" id="{C0BC28E0-8A72-43F1-A060-660C1D4E2585}"/>
              </a:ext>
            </a:extLst>
          </p:cNvPr>
          <p:cNvSpPr/>
          <p:nvPr/>
        </p:nvSpPr>
        <p:spPr>
          <a:xfrm rot="18639907">
            <a:off x="10888587" y="1369838"/>
            <a:ext cx="1133813" cy="473676"/>
          </a:xfrm>
          <a:prstGeom prst="corner">
            <a:avLst>
              <a:gd name="adj1" fmla="val 50000"/>
              <a:gd name="adj2" fmla="val 22549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r>
              <a:rPr lang="en-US" sz="1467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Self-Healed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A8B6560-876D-4C0C-9E15-4F2F84813F9B}"/>
              </a:ext>
            </a:extLst>
          </p:cNvPr>
          <p:cNvSpPr txBox="1"/>
          <p:nvPr/>
        </p:nvSpPr>
        <p:spPr>
          <a:xfrm>
            <a:off x="4118173" y="1874438"/>
            <a:ext cx="858079" cy="25998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1219170">
              <a:lnSpc>
                <a:spcPct val="120000"/>
              </a:lnSpc>
            </a:pPr>
            <a:r>
              <a:rPr lang="en-US" sz="12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ED59A7-4CCD-432D-BA4F-DFA76164F91A}"/>
              </a:ext>
            </a:extLst>
          </p:cNvPr>
          <p:cNvSpPr txBox="1"/>
          <p:nvPr/>
        </p:nvSpPr>
        <p:spPr>
          <a:xfrm>
            <a:off x="4253911" y="2063861"/>
            <a:ext cx="858079" cy="25998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1219170">
              <a:lnSpc>
                <a:spcPct val="120000"/>
              </a:lnSpc>
            </a:pPr>
            <a:r>
              <a:rPr lang="en-US" sz="12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3FB8E358-8A5E-4F70-93E1-58169E6E6BD6}"/>
              </a:ext>
            </a:extLst>
          </p:cNvPr>
          <p:cNvSpPr/>
          <p:nvPr/>
        </p:nvSpPr>
        <p:spPr>
          <a:xfrm rot="16200000">
            <a:off x="8359141" y="1932474"/>
            <a:ext cx="271287" cy="27128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64B30DCE-996B-4B34-B305-772E46D09599}"/>
              </a:ext>
            </a:extLst>
          </p:cNvPr>
          <p:cNvSpPr/>
          <p:nvPr/>
        </p:nvSpPr>
        <p:spPr>
          <a:xfrm rot="16200000">
            <a:off x="8474335" y="1976222"/>
            <a:ext cx="271287" cy="27128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50CDFB-130D-479D-BF95-4BC197235635}"/>
              </a:ext>
            </a:extLst>
          </p:cNvPr>
          <p:cNvSpPr txBox="1"/>
          <p:nvPr/>
        </p:nvSpPr>
        <p:spPr>
          <a:xfrm>
            <a:off x="8762451" y="1892817"/>
            <a:ext cx="858079" cy="25998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1219170">
              <a:lnSpc>
                <a:spcPct val="120000"/>
              </a:lnSpc>
            </a:pPr>
            <a:r>
              <a:rPr lang="en-US" sz="12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D3A014E-1902-40E8-AAEA-3A223117909F}"/>
              </a:ext>
            </a:extLst>
          </p:cNvPr>
          <p:cNvSpPr txBox="1"/>
          <p:nvPr/>
        </p:nvSpPr>
        <p:spPr>
          <a:xfrm>
            <a:off x="8898190" y="2082239"/>
            <a:ext cx="858079" cy="25998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1219170">
              <a:lnSpc>
                <a:spcPct val="120000"/>
              </a:lnSpc>
            </a:pPr>
            <a:r>
              <a:rPr lang="en-US" sz="12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</p:spTree>
    <p:extLst>
      <p:ext uri="{BB962C8B-B14F-4D97-AF65-F5344CB8AC3E}">
        <p14:creationId xmlns:p14="http://schemas.microsoft.com/office/powerpoint/2010/main" val="421310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52" grpId="0"/>
      <p:bldP spid="53" grpId="0" animBg="1"/>
      <p:bldP spid="54" grpId="0" animBg="1"/>
      <p:bldP spid="55" grpId="0" animBg="1"/>
      <p:bldP spid="57" grpId="0" animBg="1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8" grpId="0"/>
      <p:bldP spid="99" grpId="0"/>
      <p:bldP spid="100" grpId="0" animBg="1"/>
      <p:bldP spid="101" grpId="0" animBg="1"/>
      <p:bldP spid="102" grpId="0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146D34-4D3C-4067-8918-28DA960C514D}"/>
              </a:ext>
            </a:extLst>
          </p:cNvPr>
          <p:cNvCxnSpPr>
            <a:cxnSpLocks/>
          </p:cNvCxnSpPr>
          <p:nvPr/>
        </p:nvCxnSpPr>
        <p:spPr>
          <a:xfrm>
            <a:off x="336941" y="440633"/>
            <a:ext cx="11116151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1D34807-5048-4697-B2BE-93D9F9883911}"/>
              </a:ext>
            </a:extLst>
          </p:cNvPr>
          <p:cNvSpPr txBox="1"/>
          <p:nvPr/>
        </p:nvSpPr>
        <p:spPr>
          <a:xfrm flipH="1">
            <a:off x="875854" y="452010"/>
            <a:ext cx="3048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95A878-85FF-4B7D-BD80-33091DA8F6D5}"/>
              </a:ext>
            </a:extLst>
          </p:cNvPr>
          <p:cNvSpPr txBox="1"/>
          <p:nvPr/>
        </p:nvSpPr>
        <p:spPr>
          <a:xfrm flipH="1">
            <a:off x="2991799" y="467794"/>
            <a:ext cx="3048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79B036-72ED-4789-98E7-A090E3C17D13}"/>
              </a:ext>
            </a:extLst>
          </p:cNvPr>
          <p:cNvSpPr txBox="1"/>
          <p:nvPr/>
        </p:nvSpPr>
        <p:spPr>
          <a:xfrm flipH="1">
            <a:off x="7762940" y="461765"/>
            <a:ext cx="3048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DF03150-B5D8-41F7-8A5F-F4A87A125A04}"/>
              </a:ext>
            </a:extLst>
          </p:cNvPr>
          <p:cNvSpPr txBox="1"/>
          <p:nvPr/>
        </p:nvSpPr>
        <p:spPr>
          <a:xfrm flipH="1">
            <a:off x="10042585" y="433702"/>
            <a:ext cx="3048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E98CB9-8A58-4FB2-8A8A-CD943D813894}"/>
              </a:ext>
            </a:extLst>
          </p:cNvPr>
          <p:cNvSpPr txBox="1"/>
          <p:nvPr/>
        </p:nvSpPr>
        <p:spPr>
          <a:xfrm flipH="1">
            <a:off x="5372127" y="467794"/>
            <a:ext cx="3048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25" name="Arrow: Right 224">
            <a:extLst>
              <a:ext uri="{FF2B5EF4-FFF2-40B4-BE49-F238E27FC236}">
                <a16:creationId xmlns:a16="http://schemas.microsoft.com/office/drawing/2014/main" id="{7425BB57-09D5-48E9-965D-A4AC0D3218C1}"/>
              </a:ext>
            </a:extLst>
          </p:cNvPr>
          <p:cNvSpPr/>
          <p:nvPr/>
        </p:nvSpPr>
        <p:spPr>
          <a:xfrm>
            <a:off x="2344315" y="1308914"/>
            <a:ext cx="576064" cy="372905"/>
          </a:xfrm>
          <a:prstGeom prst="rightArrow">
            <a:avLst/>
          </a:prstGeom>
          <a:solidFill>
            <a:srgbClr val="7DC54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6" name="Arrow: Right 225">
            <a:extLst>
              <a:ext uri="{FF2B5EF4-FFF2-40B4-BE49-F238E27FC236}">
                <a16:creationId xmlns:a16="http://schemas.microsoft.com/office/drawing/2014/main" id="{13BB10F5-099A-4DF1-9AB9-589F249BBD57}"/>
              </a:ext>
            </a:extLst>
          </p:cNvPr>
          <p:cNvSpPr/>
          <p:nvPr/>
        </p:nvSpPr>
        <p:spPr>
          <a:xfrm>
            <a:off x="5125353" y="1302470"/>
            <a:ext cx="576064" cy="372905"/>
          </a:xfrm>
          <a:prstGeom prst="rightArrow">
            <a:avLst/>
          </a:prstGeom>
          <a:solidFill>
            <a:srgbClr val="7DC54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7" name="Arrow: Right 226">
            <a:extLst>
              <a:ext uri="{FF2B5EF4-FFF2-40B4-BE49-F238E27FC236}">
                <a16:creationId xmlns:a16="http://schemas.microsoft.com/office/drawing/2014/main" id="{467DD917-A98E-4F7A-89CE-A606A5E90B4C}"/>
              </a:ext>
            </a:extLst>
          </p:cNvPr>
          <p:cNvSpPr/>
          <p:nvPr/>
        </p:nvSpPr>
        <p:spPr>
          <a:xfrm>
            <a:off x="7171612" y="1302470"/>
            <a:ext cx="576064" cy="372905"/>
          </a:xfrm>
          <a:prstGeom prst="rightArrow">
            <a:avLst/>
          </a:prstGeom>
          <a:solidFill>
            <a:srgbClr val="7DC54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9" name="Arrow: Right 238">
            <a:extLst>
              <a:ext uri="{FF2B5EF4-FFF2-40B4-BE49-F238E27FC236}">
                <a16:creationId xmlns:a16="http://schemas.microsoft.com/office/drawing/2014/main" id="{86FD4A7B-E71B-47C3-B3F3-3DFA63D00041}"/>
              </a:ext>
            </a:extLst>
          </p:cNvPr>
          <p:cNvSpPr/>
          <p:nvPr/>
        </p:nvSpPr>
        <p:spPr>
          <a:xfrm>
            <a:off x="9861876" y="1307563"/>
            <a:ext cx="576064" cy="372905"/>
          </a:xfrm>
          <a:prstGeom prst="rightArrow">
            <a:avLst/>
          </a:prstGeom>
          <a:solidFill>
            <a:srgbClr val="7DC54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2A527A-4910-4CDD-B6BD-F11A80373FCC}"/>
              </a:ext>
            </a:extLst>
          </p:cNvPr>
          <p:cNvGrpSpPr/>
          <p:nvPr/>
        </p:nvGrpSpPr>
        <p:grpSpPr>
          <a:xfrm>
            <a:off x="7852461" y="2918459"/>
            <a:ext cx="1905994" cy="1399046"/>
            <a:chOff x="7733045" y="3462771"/>
            <a:chExt cx="1905994" cy="1399046"/>
          </a:xfrm>
        </p:grpSpPr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EC0A427-101B-464C-83D5-516088876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3045" y="3509094"/>
              <a:ext cx="1800499" cy="1352723"/>
            </a:xfrm>
            <a:prstGeom prst="rect">
              <a:avLst/>
            </a:prstGeom>
          </p:spPr>
        </p:pic>
        <p:sp>
          <p:nvSpPr>
            <p:cNvPr id="262" name="Rectangle: Rounded Corners 261">
              <a:extLst>
                <a:ext uri="{FF2B5EF4-FFF2-40B4-BE49-F238E27FC236}">
                  <a16:creationId xmlns:a16="http://schemas.microsoft.com/office/drawing/2014/main" id="{0A964EB1-EE4B-4032-960F-4A320527D59F}"/>
                </a:ext>
              </a:extLst>
            </p:cNvPr>
            <p:cNvSpPr/>
            <p:nvPr/>
          </p:nvSpPr>
          <p:spPr>
            <a:xfrm>
              <a:off x="8772826" y="3462771"/>
              <a:ext cx="866213" cy="220592"/>
            </a:xfrm>
            <a:prstGeom prst="roundRect">
              <a:avLst/>
            </a:prstGeom>
            <a:solidFill>
              <a:srgbClr val="00A6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Production</a:t>
              </a:r>
            </a:p>
          </p:txBody>
        </p:sp>
      </p:grpSp>
      <p:sp>
        <p:nvSpPr>
          <p:cNvPr id="264" name="Arrow: Right 263">
            <a:extLst>
              <a:ext uri="{FF2B5EF4-FFF2-40B4-BE49-F238E27FC236}">
                <a16:creationId xmlns:a16="http://schemas.microsoft.com/office/drawing/2014/main" id="{BFF96EA6-5BC5-4CEE-BE0C-E945019FF7BB}"/>
              </a:ext>
            </a:extLst>
          </p:cNvPr>
          <p:cNvSpPr/>
          <p:nvPr/>
        </p:nvSpPr>
        <p:spPr>
          <a:xfrm rot="5400000">
            <a:off x="11018716" y="2481539"/>
            <a:ext cx="271287" cy="271284"/>
          </a:xfrm>
          <a:prstGeom prst="rightArrow">
            <a:avLst/>
          </a:prstGeom>
          <a:solidFill>
            <a:srgbClr val="00A6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66" name="Arrow: Right 265">
            <a:extLst>
              <a:ext uri="{FF2B5EF4-FFF2-40B4-BE49-F238E27FC236}">
                <a16:creationId xmlns:a16="http://schemas.microsoft.com/office/drawing/2014/main" id="{AEE188DD-857F-42A5-8B59-162E1E14C743}"/>
              </a:ext>
            </a:extLst>
          </p:cNvPr>
          <p:cNvSpPr/>
          <p:nvPr/>
        </p:nvSpPr>
        <p:spPr>
          <a:xfrm rot="5400000">
            <a:off x="1376772" y="2445608"/>
            <a:ext cx="271287" cy="271284"/>
          </a:xfrm>
          <a:prstGeom prst="rightArrow">
            <a:avLst/>
          </a:prstGeom>
          <a:solidFill>
            <a:srgbClr val="00A6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67" name="Arrow: Right 266">
            <a:extLst>
              <a:ext uri="{FF2B5EF4-FFF2-40B4-BE49-F238E27FC236}">
                <a16:creationId xmlns:a16="http://schemas.microsoft.com/office/drawing/2014/main" id="{034F1C39-FF76-4421-AD65-2B43F4CDC7AA}"/>
              </a:ext>
            </a:extLst>
          </p:cNvPr>
          <p:cNvSpPr/>
          <p:nvPr/>
        </p:nvSpPr>
        <p:spPr>
          <a:xfrm rot="16200000">
            <a:off x="3874636" y="2445607"/>
            <a:ext cx="271287" cy="271284"/>
          </a:xfrm>
          <a:prstGeom prst="rightArrow">
            <a:avLst/>
          </a:prstGeom>
          <a:solidFill>
            <a:srgbClr val="00A6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68" name="Arrow: Right 267">
            <a:extLst>
              <a:ext uri="{FF2B5EF4-FFF2-40B4-BE49-F238E27FC236}">
                <a16:creationId xmlns:a16="http://schemas.microsoft.com/office/drawing/2014/main" id="{6CFF8D20-CF1E-468D-9225-F74D9A2CCF8B}"/>
              </a:ext>
            </a:extLst>
          </p:cNvPr>
          <p:cNvSpPr/>
          <p:nvPr/>
        </p:nvSpPr>
        <p:spPr>
          <a:xfrm rot="5400000">
            <a:off x="6335361" y="2520720"/>
            <a:ext cx="271287" cy="271284"/>
          </a:xfrm>
          <a:prstGeom prst="rightArrow">
            <a:avLst/>
          </a:prstGeom>
          <a:solidFill>
            <a:srgbClr val="00A6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69" name="Arrow: Right 268">
            <a:extLst>
              <a:ext uri="{FF2B5EF4-FFF2-40B4-BE49-F238E27FC236}">
                <a16:creationId xmlns:a16="http://schemas.microsoft.com/office/drawing/2014/main" id="{C70BD5B5-6CB2-4CC1-A308-816271470AA2}"/>
              </a:ext>
            </a:extLst>
          </p:cNvPr>
          <p:cNvSpPr/>
          <p:nvPr/>
        </p:nvSpPr>
        <p:spPr>
          <a:xfrm rot="16200000">
            <a:off x="8607602" y="2496891"/>
            <a:ext cx="271287" cy="271284"/>
          </a:xfrm>
          <a:prstGeom prst="rightArrow">
            <a:avLst/>
          </a:prstGeom>
          <a:solidFill>
            <a:srgbClr val="00A6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251D5BFA-6379-41A0-A3E7-76F42CAF7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874" y="1721800"/>
            <a:ext cx="861492" cy="825597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7D5AFED8-0DB3-4229-92F1-5032B57D4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436" y="2830689"/>
            <a:ext cx="937211" cy="891493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08B7E5E-49C4-4344-9461-99BA08FC3924}"/>
              </a:ext>
            </a:extLst>
          </p:cNvPr>
          <p:cNvCxnSpPr>
            <a:cxnSpLocks/>
          </p:cNvCxnSpPr>
          <p:nvPr/>
        </p:nvCxnSpPr>
        <p:spPr>
          <a:xfrm>
            <a:off x="5276978" y="3188239"/>
            <a:ext cx="0" cy="3461051"/>
          </a:xfrm>
          <a:prstGeom prst="line">
            <a:avLst/>
          </a:prstGeom>
          <a:noFill/>
          <a:ln w="12700" cap="flat" cmpd="sng" algn="ctr">
            <a:solidFill>
              <a:srgbClr val="7DC540"/>
            </a:solidFill>
            <a:prstDash val="sysDot"/>
            <a:miter lim="800000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E59AFC5-DCBB-40A0-95AF-82E013E1F776}"/>
              </a:ext>
            </a:extLst>
          </p:cNvPr>
          <p:cNvCxnSpPr>
            <a:cxnSpLocks/>
          </p:cNvCxnSpPr>
          <p:nvPr/>
        </p:nvCxnSpPr>
        <p:spPr>
          <a:xfrm>
            <a:off x="9893522" y="3088140"/>
            <a:ext cx="0" cy="3461051"/>
          </a:xfrm>
          <a:prstGeom prst="line">
            <a:avLst/>
          </a:prstGeom>
          <a:noFill/>
          <a:ln w="12700" cap="flat" cmpd="sng" algn="ctr">
            <a:solidFill>
              <a:srgbClr val="7DC540"/>
            </a:solidFill>
            <a:prstDash val="sysDot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BD01B3A-DAFB-4232-AEF1-9B41F7EA0607}"/>
              </a:ext>
            </a:extLst>
          </p:cNvPr>
          <p:cNvSpPr txBox="1"/>
          <p:nvPr/>
        </p:nvSpPr>
        <p:spPr>
          <a:xfrm>
            <a:off x="1059779" y="472616"/>
            <a:ext cx="1149768" cy="44574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Staging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8DB929-CC2C-4CAD-AEBC-289EA6935712}"/>
              </a:ext>
            </a:extLst>
          </p:cNvPr>
          <p:cNvSpPr txBox="1"/>
          <p:nvPr/>
        </p:nvSpPr>
        <p:spPr>
          <a:xfrm>
            <a:off x="3254111" y="476353"/>
            <a:ext cx="1783620" cy="44574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Approve Staging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13AB2D7-7585-4CEF-87AA-DCD4F766C008}"/>
              </a:ext>
            </a:extLst>
          </p:cNvPr>
          <p:cNvSpPr txBox="1"/>
          <p:nvPr/>
        </p:nvSpPr>
        <p:spPr>
          <a:xfrm>
            <a:off x="5443553" y="464653"/>
            <a:ext cx="1783620" cy="44574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7A4C924-020D-40B5-92A8-C5FE88B562E8}"/>
              </a:ext>
            </a:extLst>
          </p:cNvPr>
          <p:cNvSpPr txBox="1"/>
          <p:nvPr/>
        </p:nvSpPr>
        <p:spPr>
          <a:xfrm>
            <a:off x="8156206" y="477671"/>
            <a:ext cx="1783620" cy="44574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Approve Production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3927B3-F808-46D7-8345-0C7EDBD336A2}"/>
              </a:ext>
            </a:extLst>
          </p:cNvPr>
          <p:cNvGrpSpPr/>
          <p:nvPr/>
        </p:nvGrpSpPr>
        <p:grpSpPr>
          <a:xfrm>
            <a:off x="1006855" y="983361"/>
            <a:ext cx="1171926" cy="1011122"/>
            <a:chOff x="1010948" y="935090"/>
            <a:chExt cx="1171926" cy="10111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538F4E-83AC-440A-AF7D-90A1840F4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948" y="935090"/>
              <a:ext cx="1011122" cy="101112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5749D6-AE3F-4237-92DB-D76CF8CFB51E}"/>
                </a:ext>
              </a:extLst>
            </p:cNvPr>
            <p:cNvSpPr txBox="1"/>
            <p:nvPr/>
          </p:nvSpPr>
          <p:spPr>
            <a:xfrm>
              <a:off x="1201323" y="1280154"/>
              <a:ext cx="981551" cy="3779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dirty="0">
                  <a:latin typeface="Calibri Light" charset="0"/>
                  <a:ea typeface="Calibri Light" charset="0"/>
                  <a:cs typeface="Calibri Light" charset="0"/>
                </a:rPr>
                <a:t>CI    CD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F8D3A38-B1FA-4519-9BF9-50C51D4A3D2F}"/>
              </a:ext>
            </a:extLst>
          </p:cNvPr>
          <p:cNvGrpSpPr/>
          <p:nvPr/>
        </p:nvGrpSpPr>
        <p:grpSpPr>
          <a:xfrm>
            <a:off x="3092194" y="989787"/>
            <a:ext cx="1171926" cy="1011122"/>
            <a:chOff x="1010948" y="935090"/>
            <a:chExt cx="1171926" cy="1011122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1495EF0-76E9-4A33-96BF-FD59D852B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948" y="935090"/>
              <a:ext cx="1011122" cy="10111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1047CBB-50A0-405F-9A8C-64835A183F86}"/>
                </a:ext>
              </a:extLst>
            </p:cNvPr>
            <p:cNvSpPr txBox="1"/>
            <p:nvPr/>
          </p:nvSpPr>
          <p:spPr>
            <a:xfrm>
              <a:off x="1201323" y="1280154"/>
              <a:ext cx="981551" cy="3779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dirty="0">
                  <a:latin typeface="Calibri Light" charset="0"/>
                  <a:ea typeface="Calibri Light" charset="0"/>
                  <a:cs typeface="Calibri Light" charset="0"/>
                </a:rPr>
                <a:t>CI    CD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25D9FB1-BBA6-414E-B628-41DA21860518}"/>
              </a:ext>
            </a:extLst>
          </p:cNvPr>
          <p:cNvGrpSpPr/>
          <p:nvPr/>
        </p:nvGrpSpPr>
        <p:grpSpPr>
          <a:xfrm>
            <a:off x="5916832" y="1003414"/>
            <a:ext cx="1171926" cy="1011122"/>
            <a:chOff x="1010948" y="935090"/>
            <a:chExt cx="1171926" cy="1011122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0C3A1EB-ECF0-46E3-AC92-1032485F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948" y="935090"/>
              <a:ext cx="1011122" cy="1011122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AAB62D2-08C4-42AA-83EE-BD9665A6DA61}"/>
                </a:ext>
              </a:extLst>
            </p:cNvPr>
            <p:cNvSpPr txBox="1"/>
            <p:nvPr/>
          </p:nvSpPr>
          <p:spPr>
            <a:xfrm>
              <a:off x="1201323" y="1280154"/>
              <a:ext cx="981551" cy="3779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dirty="0">
                  <a:latin typeface="Calibri Light" charset="0"/>
                  <a:ea typeface="Calibri Light" charset="0"/>
                  <a:cs typeface="Calibri Light" charset="0"/>
                </a:rPr>
                <a:t>CI    CD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ECC6AEC-B057-4C59-8040-58A213612F75}"/>
              </a:ext>
            </a:extLst>
          </p:cNvPr>
          <p:cNvGrpSpPr/>
          <p:nvPr/>
        </p:nvGrpSpPr>
        <p:grpSpPr>
          <a:xfrm>
            <a:off x="7981435" y="971222"/>
            <a:ext cx="1171926" cy="1011122"/>
            <a:chOff x="1010948" y="935090"/>
            <a:chExt cx="1171926" cy="1011122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3AF57F4-0F51-4322-A1AE-E5A9CA9C8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948" y="935090"/>
              <a:ext cx="1011122" cy="1011122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FB042B9-4E20-4328-AB67-5856D759D7E9}"/>
                </a:ext>
              </a:extLst>
            </p:cNvPr>
            <p:cNvSpPr txBox="1"/>
            <p:nvPr/>
          </p:nvSpPr>
          <p:spPr>
            <a:xfrm>
              <a:off x="1201323" y="1280154"/>
              <a:ext cx="981551" cy="3779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dirty="0">
                  <a:latin typeface="Calibri Light" charset="0"/>
                  <a:ea typeface="Calibri Light" charset="0"/>
                  <a:cs typeface="Calibri Light" charset="0"/>
                </a:rPr>
                <a:t>CI    CD</a:t>
              </a: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1DE5C721-652C-49B4-9BC1-070DAC242920}"/>
              </a:ext>
            </a:extLst>
          </p:cNvPr>
          <p:cNvSpPr txBox="1"/>
          <p:nvPr/>
        </p:nvSpPr>
        <p:spPr>
          <a:xfrm>
            <a:off x="442029" y="1905474"/>
            <a:ext cx="2167553" cy="44574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75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Pushes deployment into Dynatrace entities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CC59A3-1A74-4FED-8A12-343273B81B40}"/>
              </a:ext>
            </a:extLst>
          </p:cNvPr>
          <p:cNvGrpSpPr/>
          <p:nvPr/>
        </p:nvGrpSpPr>
        <p:grpSpPr>
          <a:xfrm>
            <a:off x="4047003" y="1022155"/>
            <a:ext cx="938800" cy="946386"/>
            <a:chOff x="-1956094" y="2902943"/>
            <a:chExt cx="2097539" cy="209753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66F57B-CA5F-4E15-8703-CB1A6D0AD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56094" y="2902943"/>
              <a:ext cx="2097539" cy="2097539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02CAF4B-E4C3-4369-A345-2080322FAE94}"/>
                </a:ext>
              </a:extLst>
            </p:cNvPr>
            <p:cNvSpPr/>
            <p:nvPr/>
          </p:nvSpPr>
          <p:spPr>
            <a:xfrm>
              <a:off x="-1096203" y="3348879"/>
              <a:ext cx="397326" cy="3419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8AD8613-4B92-4AE6-A8AA-1281E2264FEB}"/>
                </a:ext>
              </a:extLst>
            </p:cNvPr>
            <p:cNvSpPr/>
            <p:nvPr/>
          </p:nvSpPr>
          <p:spPr>
            <a:xfrm>
              <a:off x="-1105988" y="4310664"/>
              <a:ext cx="397326" cy="3419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DEA9920F-5817-4DFF-A702-9CC3B787F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086214" y="4306157"/>
              <a:ext cx="369453" cy="35098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3" name="Picture 272">
              <a:extLst>
                <a:ext uri="{FF2B5EF4-FFF2-40B4-BE49-F238E27FC236}">
                  <a16:creationId xmlns:a16="http://schemas.microsoft.com/office/drawing/2014/main" id="{5F5296F9-0E46-486E-BC85-DF2D8B0D3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68080" y="3348094"/>
              <a:ext cx="349432" cy="331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A2B0D8E4-5CC0-4C11-9872-A17DE9E27BF3}"/>
              </a:ext>
            </a:extLst>
          </p:cNvPr>
          <p:cNvSpPr txBox="1"/>
          <p:nvPr/>
        </p:nvSpPr>
        <p:spPr>
          <a:xfrm>
            <a:off x="2991799" y="1915938"/>
            <a:ext cx="2167553" cy="44574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75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Compares builds and approves / rejects pipeline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237E96C-5882-4930-A201-39316EFB4638}"/>
              </a:ext>
            </a:extLst>
          </p:cNvPr>
          <p:cNvGrpSpPr/>
          <p:nvPr/>
        </p:nvGrpSpPr>
        <p:grpSpPr>
          <a:xfrm>
            <a:off x="8868901" y="1022155"/>
            <a:ext cx="938800" cy="946386"/>
            <a:chOff x="-1956094" y="2902943"/>
            <a:chExt cx="2097539" cy="2097539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B6C7F040-77C7-4D39-810B-877424098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56094" y="2902943"/>
              <a:ext cx="2097539" cy="2097539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515FC65-030C-4088-913C-3C406DE744B2}"/>
                </a:ext>
              </a:extLst>
            </p:cNvPr>
            <p:cNvSpPr/>
            <p:nvPr/>
          </p:nvSpPr>
          <p:spPr>
            <a:xfrm>
              <a:off x="-1096203" y="3348879"/>
              <a:ext cx="397326" cy="3419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538B92C-7B35-46C7-A8F8-96808F4630B1}"/>
                </a:ext>
              </a:extLst>
            </p:cNvPr>
            <p:cNvSpPr/>
            <p:nvPr/>
          </p:nvSpPr>
          <p:spPr>
            <a:xfrm>
              <a:off x="-1105988" y="4310664"/>
              <a:ext cx="397326" cy="3419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CB8790AC-6618-4F7D-A35F-55B0C1D58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086214" y="4306157"/>
              <a:ext cx="369453" cy="35098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56336397-F484-42E8-824A-632351246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68080" y="3348094"/>
              <a:ext cx="349432" cy="331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EA5CB7D8-FB27-4943-85BC-5BA7EF012F90}"/>
              </a:ext>
            </a:extLst>
          </p:cNvPr>
          <p:cNvSpPr txBox="1"/>
          <p:nvPr/>
        </p:nvSpPr>
        <p:spPr>
          <a:xfrm>
            <a:off x="5499404" y="1900722"/>
            <a:ext cx="2167553" cy="44574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75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Pushes deployment info into Dynatrace entities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A4E6B0D-5A95-4A8A-A4AB-8AED9138F43E}"/>
              </a:ext>
            </a:extLst>
          </p:cNvPr>
          <p:cNvSpPr txBox="1"/>
          <p:nvPr/>
        </p:nvSpPr>
        <p:spPr>
          <a:xfrm>
            <a:off x="7826667" y="1934864"/>
            <a:ext cx="2167553" cy="44574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75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Validates production and approves / rejects pipeline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B34C661-CEA8-4999-BB2B-CC79E471D0B9}"/>
              </a:ext>
            </a:extLst>
          </p:cNvPr>
          <p:cNvSpPr txBox="1"/>
          <p:nvPr/>
        </p:nvSpPr>
        <p:spPr>
          <a:xfrm>
            <a:off x="9922458" y="4329278"/>
            <a:ext cx="2167553" cy="44574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75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Executes auto-remediating actions e.g. roll-back</a:t>
            </a: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41BCD6B3-A04B-4827-B0AB-F10C01E2E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155" y="5289371"/>
            <a:ext cx="861492" cy="825597"/>
          </a:xfrm>
          <a:prstGeom prst="rect">
            <a:avLst/>
          </a:prstGeom>
        </p:spPr>
      </p:pic>
      <p:pic>
        <p:nvPicPr>
          <p:cNvPr id="123" name="Picture 14" descr="https://styles.lab.dynatrace.org/assets/resources/icons/png/gray/icons_universal_001_User_UEM.png">
            <a:extLst>
              <a:ext uri="{FF2B5EF4-FFF2-40B4-BE49-F238E27FC236}">
                <a16:creationId xmlns:a16="http://schemas.microsoft.com/office/drawing/2014/main" id="{1E515A50-315F-4D53-8D2D-D6EF78F1F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6" y="841948"/>
            <a:ext cx="1092054" cy="109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6" descr="https://styles.lab.dynatrace.org/assets/resources/icons/png/gray/icons_universal_002_Usergroup.png">
            <a:extLst>
              <a:ext uri="{FF2B5EF4-FFF2-40B4-BE49-F238E27FC236}">
                <a16:creationId xmlns:a16="http://schemas.microsoft.com/office/drawing/2014/main" id="{D7D0CF8A-C1F2-415A-9B10-69394AF04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16" y="695488"/>
            <a:ext cx="1503957" cy="150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F123832F-5192-4E1D-875F-86B362BBEC04}"/>
              </a:ext>
            </a:extLst>
          </p:cNvPr>
          <p:cNvSpPr/>
          <p:nvPr/>
        </p:nvSpPr>
        <p:spPr>
          <a:xfrm>
            <a:off x="0" y="6484087"/>
            <a:ext cx="12192000" cy="3947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9861DA4-76C2-4B71-B6A1-DD14B57C75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052" y="6577962"/>
            <a:ext cx="1151203" cy="2046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B1FCD8-302E-4C61-BEC4-B790B04152C7}"/>
              </a:ext>
            </a:extLst>
          </p:cNvPr>
          <p:cNvSpPr txBox="1"/>
          <p:nvPr/>
        </p:nvSpPr>
        <p:spPr>
          <a:xfrm>
            <a:off x="180731" y="6533359"/>
            <a:ext cx="8493511" cy="431816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Simplify DevOps complexity – automated full stack performance monitoring – see it to believe it – Dynatrace.com/trial/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1ABD7E-F224-4F03-96E9-A10AC101B6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0806" y="3229770"/>
            <a:ext cx="2374122" cy="927852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14A60B2A-FC5B-4A71-80E6-CB0C2C4A1C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2029" y="3229834"/>
            <a:ext cx="4622611" cy="292846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BFAA9F64-6EC0-43A8-BD1E-55C0019C127B}"/>
              </a:ext>
            </a:extLst>
          </p:cNvPr>
          <p:cNvSpPr/>
          <p:nvPr/>
        </p:nvSpPr>
        <p:spPr>
          <a:xfrm>
            <a:off x="875854" y="2907104"/>
            <a:ext cx="1623848" cy="369332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defTabSz="685863"/>
            <a:r>
              <a:rPr lang="en-US" dirty="0">
                <a:solidFill>
                  <a:srgbClr val="0C9B2E"/>
                </a:solidFill>
                <a:latin typeface="Calibri" panose="020F0502020204030204"/>
                <a:cs typeface="Arial"/>
              </a:rPr>
              <a:t>Build #17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A715624-D281-4ACF-B688-AF261177081B}"/>
              </a:ext>
            </a:extLst>
          </p:cNvPr>
          <p:cNvSpPr/>
          <p:nvPr/>
        </p:nvSpPr>
        <p:spPr>
          <a:xfrm>
            <a:off x="2933527" y="2907104"/>
            <a:ext cx="1623848" cy="369332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defTabSz="685863"/>
            <a:r>
              <a:rPr lang="en-US" dirty="0">
                <a:solidFill>
                  <a:srgbClr val="C00000"/>
                </a:solidFill>
                <a:latin typeface="Calibri" panose="020F0502020204030204"/>
                <a:cs typeface="Arial"/>
              </a:rPr>
              <a:t>Build #18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2D86CD3B-7CBB-4237-AD1F-8D9582B821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1849" y="4429151"/>
            <a:ext cx="4279334" cy="18316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9A1F0A-F7E7-40E7-9B70-30F0939F0C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60887" y="5284141"/>
            <a:ext cx="868513" cy="8741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D2ECBD9-2253-42A2-AC12-37E6563B00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44563" y="2887871"/>
            <a:ext cx="874153" cy="874153"/>
          </a:xfrm>
          <a:prstGeom prst="rect">
            <a:avLst/>
          </a:prstGeom>
        </p:spPr>
      </p:pic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6D6F77AB-9F4D-416A-B018-8776966586C2}"/>
              </a:ext>
            </a:extLst>
          </p:cNvPr>
          <p:cNvSpPr/>
          <p:nvPr/>
        </p:nvSpPr>
        <p:spPr>
          <a:xfrm rot="5400000">
            <a:off x="10977159" y="3944090"/>
            <a:ext cx="271287" cy="271284"/>
          </a:xfrm>
          <a:prstGeom prst="rightArrow">
            <a:avLst/>
          </a:prstGeom>
          <a:solidFill>
            <a:srgbClr val="00A6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6F3F4E7E-8EE2-4772-99B9-FE585097D36D}"/>
              </a:ext>
            </a:extLst>
          </p:cNvPr>
          <p:cNvSpPr/>
          <p:nvPr/>
        </p:nvSpPr>
        <p:spPr>
          <a:xfrm rot="5400000">
            <a:off x="10989792" y="4868899"/>
            <a:ext cx="271287" cy="271284"/>
          </a:xfrm>
          <a:prstGeom prst="rightArrow">
            <a:avLst/>
          </a:prstGeom>
          <a:solidFill>
            <a:srgbClr val="00A6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564193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1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89BB1C7A-481E-084B-9645-8CB09AC6841B}" vid="{BE555C1D-ECA0-7545-BD92-212755F1B67C}"/>
    </a:ext>
  </a:extLst>
</a:theme>
</file>

<file path=ppt/theme/theme3.xml><?xml version="1.0" encoding="utf-8"?>
<a:theme xmlns:a="http://schemas.openxmlformats.org/drawingml/2006/main" name="2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WIP" id="{A59B1A05-1915-E947-820E-330A9FC1DC96}" vid="{5C91A13E-04C9-8A4E-9895-27E8E5143BE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10864</TotalTime>
  <Words>775</Words>
  <Application>Microsoft Office PowerPoint</Application>
  <PresentationFormat>Widescreen</PresentationFormat>
  <Paragraphs>163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8" baseType="lpstr">
      <vt:lpstr>Arial Unicode MS</vt:lpstr>
      <vt:lpstr>SimSun</vt:lpstr>
      <vt:lpstr>Arial</vt:lpstr>
      <vt:lpstr>Calibri</vt:lpstr>
      <vt:lpstr>Calibri Light</vt:lpstr>
      <vt:lpstr>Courier New</vt:lpstr>
      <vt:lpstr>Helvetica Light</vt:lpstr>
      <vt:lpstr>Liberation Sans</vt:lpstr>
      <vt:lpstr>Lucida Sans</vt:lpstr>
      <vt:lpstr>Open Sans Light</vt:lpstr>
      <vt:lpstr>Roboto</vt:lpstr>
      <vt:lpstr>Roboto Light</vt:lpstr>
      <vt:lpstr>Verdana</vt:lpstr>
      <vt:lpstr>Wingdings</vt:lpstr>
      <vt:lpstr>master_master</vt:lpstr>
      <vt:lpstr>1_master_master</vt:lpstr>
      <vt:lpstr>2_master_master</vt:lpstr>
      <vt:lpstr>Unbreakable Delivery Pipeline</vt:lpstr>
      <vt:lpstr>PowerPoint Presentation</vt:lpstr>
      <vt:lpstr>Outline (for 3 hrs)</vt:lpstr>
      <vt:lpstr>THE BIG PICTURE What we are going to do today!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WORKSHOP</vt:lpstr>
      <vt:lpstr>Based on https://github.com/Dynatrace/AWSDevOpsTutorial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Grabner, Andreas</cp:lastModifiedBy>
  <cp:revision>45</cp:revision>
  <cp:lastPrinted>2016-08-25T08:30:24Z</cp:lastPrinted>
  <dcterms:created xsi:type="dcterms:W3CDTF">2018-04-09T08:30:53Z</dcterms:created>
  <dcterms:modified xsi:type="dcterms:W3CDTF">2018-08-03T09:43:28Z</dcterms:modified>
</cp:coreProperties>
</file>